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68" r:id="rId3"/>
    <p:sldId id="269" r:id="rId4"/>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3B4"/>
    <a:srgbClr val="5A6973"/>
    <a:srgbClr val="00A0E1"/>
    <a:srgbClr val="00AAAA"/>
    <a:srgbClr val="E632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00C70348-B43F-48ED-8770-AC451BF89DEC}" type="datetimeFigureOut">
              <a:rPr lang="fr-FR" smtClean="0"/>
              <a:pPr/>
              <a:t>18/11/2017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0673656-C349-4408-8571-8AC2F8528B3A}"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0C70348-B43F-48ED-8770-AC451BF89DEC}" type="datetimeFigureOut">
              <a:rPr lang="fr-FR" smtClean="0"/>
              <a:pPr/>
              <a:t>18/11/2017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0673656-C349-4408-8571-8AC2F8528B3A}"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0C70348-B43F-48ED-8770-AC451BF89DEC}" type="datetimeFigureOut">
              <a:rPr lang="fr-FR" smtClean="0"/>
              <a:pPr/>
              <a:t>18/11/2017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0673656-C349-4408-8571-8AC2F8528B3A}"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75" y="0"/>
            <a:ext cx="9137054" cy="6858000"/>
          </a:xfrm>
          <a:prstGeom prst="rect">
            <a:avLst/>
          </a:prstGeom>
        </p:spPr>
      </p:pic>
      <p:sp>
        <p:nvSpPr>
          <p:cNvPr id="3" name="Espace réservé de la date 2"/>
          <p:cNvSpPr>
            <a:spLocks noGrp="1"/>
          </p:cNvSpPr>
          <p:nvPr>
            <p:ph type="dt" sz="half" idx="10"/>
          </p:nvPr>
        </p:nvSpPr>
        <p:spPr/>
        <p:txBody>
          <a:bodyPr/>
          <a:lstStyle/>
          <a:p>
            <a:fld id="{FD671DAA-CF0B-4F44-99B8-78CE71781EDA}" type="datetimeFigureOut">
              <a:rPr lang="fr-FR" smtClean="0">
                <a:solidFill>
                  <a:prstClr val="black">
                    <a:tint val="75000"/>
                  </a:prstClr>
                </a:solidFill>
              </a:rPr>
              <a:pPr/>
              <a:t>18/11/2017</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B7773621-C949-4A91-907D-F449F2F9DCD9}" type="slidenum">
              <a:rPr lang="fr-FR" smtClean="0">
                <a:solidFill>
                  <a:prstClr val="black">
                    <a:tint val="75000"/>
                  </a:prstClr>
                </a:solidFill>
              </a:rPr>
              <a:pPr/>
              <a:t>‹N°›</a:t>
            </a:fld>
            <a:endParaRPr lang="fr-FR">
              <a:solidFill>
                <a:prstClr val="black">
                  <a:tint val="75000"/>
                </a:prstClr>
              </a:solidFill>
            </a:endParaRPr>
          </a:p>
        </p:txBody>
      </p:sp>
      <p:sp>
        <p:nvSpPr>
          <p:cNvPr id="7" name="Titre 1"/>
          <p:cNvSpPr>
            <a:spLocks noGrp="1"/>
          </p:cNvSpPr>
          <p:nvPr>
            <p:ph type="title" hasCustomPrompt="1"/>
          </p:nvPr>
        </p:nvSpPr>
        <p:spPr>
          <a:xfrm>
            <a:off x="2149388" y="3109528"/>
            <a:ext cx="4845224" cy="638944"/>
          </a:xfrm>
          <a:prstGeom prst="rect">
            <a:avLst/>
          </a:prstGeom>
        </p:spPr>
        <p:txBody>
          <a:bodyPr lIns="91408" tIns="45704" rIns="91408" bIns="45704"/>
          <a:lstStyle>
            <a:lvl1pPr algn="l" rtl="0" fontAlgn="base">
              <a:spcBef>
                <a:spcPct val="50000"/>
              </a:spcBef>
              <a:spcAft>
                <a:spcPct val="0"/>
              </a:spcAft>
              <a:defRPr lang="fr-FR" sz="4000" b="1" kern="1200">
                <a:solidFill>
                  <a:srgbClr val="84B81A"/>
                </a:solidFill>
                <a:latin typeface="Calibri" pitchFamily="34" charset="0"/>
                <a:ea typeface="ＭＳ Ｐゴシック" pitchFamily="34" charset="-128"/>
                <a:cs typeface="Arial" pitchFamily="34" charset="0"/>
              </a:defRPr>
            </a:lvl1pPr>
          </a:lstStyle>
          <a:p>
            <a:r>
              <a:rPr lang="fr-FR"/>
              <a:t>TITRE PRESENTATION</a:t>
            </a:r>
          </a:p>
        </p:txBody>
      </p:sp>
      <p:grpSp>
        <p:nvGrpSpPr>
          <p:cNvPr id="9" name="Groupe 8"/>
          <p:cNvGrpSpPr/>
          <p:nvPr userDrawn="1"/>
        </p:nvGrpSpPr>
        <p:grpSpPr>
          <a:xfrm>
            <a:off x="213712" y="2678621"/>
            <a:ext cx="214884" cy="1500758"/>
            <a:chOff x="785813" y="1928244"/>
            <a:chExt cx="214884" cy="1500758"/>
          </a:xfrm>
        </p:grpSpPr>
        <p:sp>
          <p:nvSpPr>
            <p:cNvPr id="10" name="Rectangle 9"/>
            <p:cNvSpPr/>
            <p:nvPr userDrawn="1"/>
          </p:nvSpPr>
          <p:spPr>
            <a:xfrm>
              <a:off x="785813" y="1928244"/>
              <a:ext cx="214884" cy="214884"/>
            </a:xfrm>
            <a:prstGeom prst="rect">
              <a:avLst/>
            </a:prstGeom>
            <a:solidFill>
              <a:srgbClr val="A77B7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077">
                <a:defRPr/>
              </a:pPr>
              <a:endParaRPr lang="fr-FR">
                <a:solidFill>
                  <a:prstClr val="white"/>
                </a:solidFill>
              </a:endParaRPr>
            </a:p>
          </p:txBody>
        </p:sp>
        <p:sp>
          <p:nvSpPr>
            <p:cNvPr id="11" name="Rectangle 10"/>
            <p:cNvSpPr/>
            <p:nvPr userDrawn="1"/>
          </p:nvSpPr>
          <p:spPr>
            <a:xfrm>
              <a:off x="785814" y="2795763"/>
              <a:ext cx="214883" cy="208038"/>
            </a:xfrm>
            <a:prstGeom prst="rect">
              <a:avLst/>
            </a:prstGeom>
            <a:solidFill>
              <a:srgbClr val="65106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077">
                <a:defRPr/>
              </a:pPr>
              <a:endParaRPr lang="fr-FR">
                <a:solidFill>
                  <a:prstClr val="white"/>
                </a:solidFill>
              </a:endParaRPr>
            </a:p>
          </p:txBody>
        </p:sp>
        <p:sp>
          <p:nvSpPr>
            <p:cNvPr id="12" name="Rectangle 11"/>
            <p:cNvSpPr/>
            <p:nvPr userDrawn="1"/>
          </p:nvSpPr>
          <p:spPr>
            <a:xfrm>
              <a:off x="785813" y="2363716"/>
              <a:ext cx="214884" cy="211461"/>
            </a:xfrm>
            <a:prstGeom prst="rect">
              <a:avLst/>
            </a:prstGeom>
            <a:solidFill>
              <a:srgbClr val="84B81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077">
                <a:defRPr/>
              </a:pPr>
              <a:endParaRPr lang="fr-FR">
                <a:solidFill>
                  <a:prstClr val="white"/>
                </a:solidFill>
              </a:endParaRPr>
            </a:p>
          </p:txBody>
        </p:sp>
        <p:sp>
          <p:nvSpPr>
            <p:cNvPr id="13" name="Rectangle 12"/>
            <p:cNvSpPr/>
            <p:nvPr userDrawn="1"/>
          </p:nvSpPr>
          <p:spPr>
            <a:xfrm>
              <a:off x="785814" y="3224387"/>
              <a:ext cx="214883" cy="204615"/>
            </a:xfrm>
            <a:prstGeom prst="rect">
              <a:avLst/>
            </a:prstGeom>
            <a:solidFill>
              <a:srgbClr val="E06D0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077">
                <a:defRPr/>
              </a:pPr>
              <a:endParaRPr lang="fr-FR">
                <a:solidFill>
                  <a:prstClr val="white"/>
                </a:solidFill>
              </a:endParaRPr>
            </a:p>
          </p:txBody>
        </p:sp>
      </p:grpSp>
    </p:spTree>
    <p:extLst>
      <p:ext uri="{BB962C8B-B14F-4D97-AF65-F5344CB8AC3E}">
        <p14:creationId xmlns:p14="http://schemas.microsoft.com/office/powerpoint/2010/main" val="268714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ge de titre ">
    <p:spTree>
      <p:nvGrpSpPr>
        <p:cNvPr id="1" name=""/>
        <p:cNvGrpSpPr/>
        <p:nvPr/>
      </p:nvGrpSpPr>
      <p:grpSpPr>
        <a:xfrm>
          <a:off x="0" y="0"/>
          <a:ext cx="0" cy="0"/>
          <a:chOff x="0" y="0"/>
          <a:chExt cx="0" cy="0"/>
        </a:xfrm>
      </p:grpSpPr>
      <p:pic>
        <p:nvPicPr>
          <p:cNvPr id="17" name="Imag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75" y="0"/>
            <a:ext cx="9137054" cy="6858000"/>
          </a:xfrm>
          <a:prstGeom prst="rect">
            <a:avLst/>
          </a:prstGeom>
        </p:spPr>
      </p:pic>
      <p:sp>
        <p:nvSpPr>
          <p:cNvPr id="2" name="Titre 1"/>
          <p:cNvSpPr>
            <a:spLocks noGrp="1"/>
          </p:cNvSpPr>
          <p:nvPr>
            <p:ph type="title" hasCustomPrompt="1"/>
          </p:nvPr>
        </p:nvSpPr>
        <p:spPr>
          <a:xfrm>
            <a:off x="1048072" y="3068960"/>
            <a:ext cx="7772400" cy="720080"/>
          </a:xfrm>
          <a:prstGeom prst="rect">
            <a:avLst/>
          </a:prstGeom>
        </p:spPr>
        <p:txBody>
          <a:bodyPr lIns="91408" tIns="45704" rIns="91408" bIns="45704" anchor="t"/>
          <a:lstStyle>
            <a:lvl1pPr marL="0" marR="0" indent="0" algn="l" defTabSz="914077" rtl="0" eaLnBrk="1" fontAlgn="base" latinLnBrk="0" hangingPunct="1">
              <a:lnSpc>
                <a:spcPct val="100000"/>
              </a:lnSpc>
              <a:spcBef>
                <a:spcPct val="0"/>
              </a:spcBef>
              <a:spcAft>
                <a:spcPct val="0"/>
              </a:spcAft>
              <a:buClrTx/>
              <a:buSzTx/>
              <a:buFontTx/>
              <a:buNone/>
              <a:tabLst/>
              <a:defRPr lang="fr-FR" sz="3600" b="1" kern="1200" smtClean="0">
                <a:solidFill>
                  <a:srgbClr val="84B81A"/>
                </a:solidFill>
                <a:latin typeface="Calibri" pitchFamily="34" charset="0"/>
                <a:ea typeface="ＭＳ Ｐゴシック" pitchFamily="34" charset="-128"/>
                <a:cs typeface="Arial" pitchFamily="34" charset="0"/>
              </a:defRPr>
            </a:lvl1pPr>
          </a:lstStyle>
          <a:p>
            <a:r>
              <a:rPr lang="fr-FR"/>
              <a:t>Titre partie 1</a:t>
            </a:r>
          </a:p>
        </p:txBody>
      </p:sp>
      <p:sp>
        <p:nvSpPr>
          <p:cNvPr id="4" name="Espace réservé de la date 3"/>
          <p:cNvSpPr>
            <a:spLocks noGrp="1"/>
          </p:cNvSpPr>
          <p:nvPr>
            <p:ph type="dt" sz="half" idx="10"/>
          </p:nvPr>
        </p:nvSpPr>
        <p:spPr/>
        <p:txBody>
          <a:bodyPr/>
          <a:lstStyle/>
          <a:p>
            <a:fld id="{FD671DAA-CF0B-4F44-99B8-78CE71781EDA}" type="datetimeFigureOut">
              <a:rPr lang="fr-FR" smtClean="0">
                <a:solidFill>
                  <a:prstClr val="black">
                    <a:tint val="75000"/>
                  </a:prstClr>
                </a:solidFill>
              </a:rPr>
              <a:pPr/>
              <a:t>18/11/2017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B7773621-C949-4A91-907D-F449F2F9DCD9}" type="slidenum">
              <a:rPr lang="fr-FR" smtClean="0">
                <a:solidFill>
                  <a:prstClr val="black">
                    <a:tint val="75000"/>
                  </a:prstClr>
                </a:solidFill>
              </a:rPr>
              <a:pPr/>
              <a:t>‹N°›</a:t>
            </a:fld>
            <a:endParaRPr lang="fr-FR">
              <a:solidFill>
                <a:prstClr val="black">
                  <a:tint val="75000"/>
                </a:prstClr>
              </a:solidFill>
            </a:endParaRPr>
          </a:p>
        </p:txBody>
      </p:sp>
      <p:grpSp>
        <p:nvGrpSpPr>
          <p:cNvPr id="11" name="Groupe 10"/>
          <p:cNvGrpSpPr/>
          <p:nvPr userDrawn="1"/>
        </p:nvGrpSpPr>
        <p:grpSpPr>
          <a:xfrm>
            <a:off x="213712" y="2678621"/>
            <a:ext cx="214884" cy="1500758"/>
            <a:chOff x="785813" y="1928244"/>
            <a:chExt cx="214884" cy="1500758"/>
          </a:xfrm>
        </p:grpSpPr>
        <p:sp>
          <p:nvSpPr>
            <p:cNvPr id="13" name="Rectangle 12"/>
            <p:cNvSpPr/>
            <p:nvPr userDrawn="1"/>
          </p:nvSpPr>
          <p:spPr>
            <a:xfrm>
              <a:off x="785813" y="1928244"/>
              <a:ext cx="214884" cy="214884"/>
            </a:xfrm>
            <a:prstGeom prst="rect">
              <a:avLst/>
            </a:prstGeom>
            <a:solidFill>
              <a:srgbClr val="A77B7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077">
                <a:defRPr/>
              </a:pPr>
              <a:endParaRPr lang="fr-FR">
                <a:solidFill>
                  <a:prstClr val="white"/>
                </a:solidFill>
              </a:endParaRPr>
            </a:p>
          </p:txBody>
        </p:sp>
        <p:sp>
          <p:nvSpPr>
            <p:cNvPr id="14" name="Rectangle 13"/>
            <p:cNvSpPr/>
            <p:nvPr userDrawn="1"/>
          </p:nvSpPr>
          <p:spPr>
            <a:xfrm>
              <a:off x="785814" y="2795763"/>
              <a:ext cx="214883" cy="208038"/>
            </a:xfrm>
            <a:prstGeom prst="rect">
              <a:avLst/>
            </a:prstGeom>
            <a:solidFill>
              <a:srgbClr val="65106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077">
                <a:defRPr/>
              </a:pPr>
              <a:endParaRPr lang="fr-FR">
                <a:solidFill>
                  <a:prstClr val="white"/>
                </a:solidFill>
              </a:endParaRPr>
            </a:p>
          </p:txBody>
        </p:sp>
        <p:sp>
          <p:nvSpPr>
            <p:cNvPr id="15" name="Rectangle 14"/>
            <p:cNvSpPr/>
            <p:nvPr userDrawn="1"/>
          </p:nvSpPr>
          <p:spPr>
            <a:xfrm>
              <a:off x="785813" y="2363716"/>
              <a:ext cx="214884" cy="211461"/>
            </a:xfrm>
            <a:prstGeom prst="rect">
              <a:avLst/>
            </a:prstGeom>
            <a:solidFill>
              <a:srgbClr val="84B81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077">
                <a:defRPr/>
              </a:pPr>
              <a:endParaRPr lang="fr-FR">
                <a:solidFill>
                  <a:prstClr val="white"/>
                </a:solidFill>
              </a:endParaRPr>
            </a:p>
          </p:txBody>
        </p:sp>
        <p:sp>
          <p:nvSpPr>
            <p:cNvPr id="16" name="Rectangle 15"/>
            <p:cNvSpPr/>
            <p:nvPr userDrawn="1"/>
          </p:nvSpPr>
          <p:spPr>
            <a:xfrm>
              <a:off x="785814" y="3224387"/>
              <a:ext cx="214883" cy="204615"/>
            </a:xfrm>
            <a:prstGeom prst="rect">
              <a:avLst/>
            </a:prstGeom>
            <a:solidFill>
              <a:srgbClr val="E06D0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077">
                <a:defRPr/>
              </a:pPr>
              <a:endParaRPr lang="fr-FR">
                <a:solidFill>
                  <a:prstClr val="white"/>
                </a:solidFill>
              </a:endParaRPr>
            </a:p>
          </p:txBody>
        </p:sp>
      </p:grpSp>
    </p:spTree>
    <p:extLst>
      <p:ext uri="{BB962C8B-B14F-4D97-AF65-F5344CB8AC3E}">
        <p14:creationId xmlns:p14="http://schemas.microsoft.com/office/powerpoint/2010/main" val="629045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ge de contenu standard ">
    <p:spTree>
      <p:nvGrpSpPr>
        <p:cNvPr id="1" name=""/>
        <p:cNvGrpSpPr/>
        <p:nvPr/>
      </p:nvGrpSpPr>
      <p:grpSpPr>
        <a:xfrm>
          <a:off x="0" y="0"/>
          <a:ext cx="0" cy="0"/>
          <a:chOff x="0" y="0"/>
          <a:chExt cx="0" cy="0"/>
        </a:xfrm>
      </p:grpSpPr>
      <p:pic>
        <p:nvPicPr>
          <p:cNvPr id="17" name="Image 16" descr="NEW MASQUE POWERPOINT CDR.jpg"/>
          <p:cNvPicPr>
            <a:picLocks noChangeAspect="1"/>
          </p:cNvPicPr>
          <p:nvPr userDrawn="1"/>
        </p:nvPicPr>
        <p:blipFill>
          <a:blip r:embed="rId2" cstate="print"/>
          <a:stretch>
            <a:fillRect/>
          </a:stretch>
        </p:blipFill>
        <p:spPr>
          <a:xfrm>
            <a:off x="0" y="0"/>
            <a:ext cx="9144000" cy="6862752"/>
          </a:xfrm>
          <a:prstGeom prst="rect">
            <a:avLst/>
          </a:prstGeom>
        </p:spPr>
      </p:pic>
      <p:sp>
        <p:nvSpPr>
          <p:cNvPr id="2" name="Titre 1"/>
          <p:cNvSpPr>
            <a:spLocks noGrp="1"/>
          </p:cNvSpPr>
          <p:nvPr>
            <p:ph type="title" hasCustomPrompt="1"/>
          </p:nvPr>
        </p:nvSpPr>
        <p:spPr>
          <a:xfrm>
            <a:off x="428596" y="404664"/>
            <a:ext cx="8229600" cy="638944"/>
          </a:xfrm>
          <a:prstGeom prst="rect">
            <a:avLst/>
          </a:prstGeom>
        </p:spPr>
        <p:txBody>
          <a:bodyPr lIns="91408" tIns="45704" rIns="91408" bIns="45704"/>
          <a:lstStyle>
            <a:lvl1pPr algn="l" rtl="0" fontAlgn="base">
              <a:spcBef>
                <a:spcPct val="50000"/>
              </a:spcBef>
              <a:spcAft>
                <a:spcPct val="0"/>
              </a:spcAft>
              <a:buSzPct val="75000"/>
              <a:buFontTx/>
              <a:buBlip>
                <a:blip r:embed="rId3"/>
              </a:buBlip>
              <a:defRPr lang="fr-FR" sz="2500" b="1" kern="1200" baseline="0" smtClean="0">
                <a:solidFill>
                  <a:srgbClr val="84B81A"/>
                </a:solidFill>
                <a:latin typeface="Calibri" pitchFamily="34" charset="0"/>
                <a:ea typeface="ＭＳ Ｐゴシック" pitchFamily="34" charset="-128"/>
                <a:cs typeface="Arial" pitchFamily="34" charset="0"/>
              </a:defRPr>
            </a:lvl1pPr>
          </a:lstStyle>
          <a:p>
            <a:r>
              <a:rPr lang="fr-FR"/>
              <a:t>  Titre partie 1</a:t>
            </a:r>
          </a:p>
        </p:txBody>
      </p:sp>
      <p:sp>
        <p:nvSpPr>
          <p:cNvPr id="3" name="Espace réservé du contenu 2"/>
          <p:cNvSpPr>
            <a:spLocks noGrp="1"/>
          </p:cNvSpPr>
          <p:nvPr>
            <p:ph idx="1" hasCustomPrompt="1"/>
          </p:nvPr>
        </p:nvSpPr>
        <p:spPr>
          <a:xfrm>
            <a:off x="457200" y="1600201"/>
            <a:ext cx="8229600" cy="388640"/>
          </a:xfrm>
          <a:prstGeom prst="rect">
            <a:avLst/>
          </a:prstGeom>
        </p:spPr>
        <p:txBody>
          <a:bodyPr lIns="91408" tIns="45704" rIns="91408" bIns="45704"/>
          <a:lstStyle>
            <a:lvl1pPr marL="342778" marR="0" indent="-342778" algn="l" defTabSz="914077" rtl="0" eaLnBrk="1" fontAlgn="base" latinLnBrk="0" hangingPunct="1">
              <a:lnSpc>
                <a:spcPct val="100000"/>
              </a:lnSpc>
              <a:spcBef>
                <a:spcPct val="50000"/>
              </a:spcBef>
              <a:spcAft>
                <a:spcPct val="0"/>
              </a:spcAft>
              <a:buClrTx/>
              <a:buSzTx/>
              <a:buFont typeface="Wingdings" pitchFamily="2" charset="2"/>
              <a:buChar char="§"/>
              <a:tabLst/>
              <a:defRPr lang="fr-FR" sz="1800" b="1" kern="1200" smtClean="0">
                <a:solidFill>
                  <a:srgbClr val="84B81A"/>
                </a:solidFill>
                <a:latin typeface="Calibri" pitchFamily="34" charset="0"/>
                <a:ea typeface="ＭＳ Ｐゴシック" pitchFamily="34" charset="-128"/>
                <a:cs typeface="Arial" pitchFamily="34" charset="0"/>
              </a:defRPr>
            </a:lvl1pPr>
          </a:lstStyle>
          <a:p>
            <a:pPr lvl="0"/>
            <a:r>
              <a:rPr lang="fr-FR" err="1"/>
              <a:t>Sous-Titre</a:t>
            </a:r>
            <a:r>
              <a:rPr lang="fr-FR"/>
              <a:t> 1</a:t>
            </a:r>
          </a:p>
          <a:p>
            <a:pPr>
              <a:spcBef>
                <a:spcPct val="50000"/>
              </a:spcBef>
              <a:defRPr/>
            </a:pPr>
            <a:endParaRPr lang="fr-FR" sz="1800" b="1">
              <a:solidFill>
                <a:srgbClr val="A77B74"/>
              </a:solidFill>
              <a:latin typeface="Calibri" pitchFamily="34" charset="0"/>
              <a:cs typeface="Arial" charset="0"/>
            </a:endParaRPr>
          </a:p>
          <a:p>
            <a:pPr>
              <a:spcBef>
                <a:spcPct val="50000"/>
              </a:spcBef>
              <a:defRPr/>
            </a:pPr>
            <a:endParaRPr lang="fr-FR" sz="1800" b="1">
              <a:solidFill>
                <a:srgbClr val="A77B74"/>
              </a:solidFill>
              <a:latin typeface="Calibri" pitchFamily="34" charset="0"/>
              <a:cs typeface="Arial" charset="0"/>
            </a:endParaRPr>
          </a:p>
        </p:txBody>
      </p:sp>
      <p:sp>
        <p:nvSpPr>
          <p:cNvPr id="4" name="Espace réservé de la date 3"/>
          <p:cNvSpPr>
            <a:spLocks noGrp="1"/>
          </p:cNvSpPr>
          <p:nvPr>
            <p:ph type="dt" sz="half" idx="10"/>
          </p:nvPr>
        </p:nvSpPr>
        <p:spPr/>
        <p:txBody>
          <a:bodyPr/>
          <a:lstStyle/>
          <a:p>
            <a:fld id="{FD671DAA-CF0B-4F44-99B8-78CE71781EDA}" type="datetimeFigureOut">
              <a:rPr lang="fr-FR" smtClean="0">
                <a:solidFill>
                  <a:prstClr val="black">
                    <a:tint val="75000"/>
                  </a:prstClr>
                </a:solidFill>
              </a:rPr>
              <a:pPr/>
              <a:t>18/11/2017</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B7773621-C949-4A91-907D-F449F2F9DCD9}" type="slidenum">
              <a:rPr lang="fr-FR" smtClean="0">
                <a:solidFill>
                  <a:prstClr val="black">
                    <a:tint val="75000"/>
                  </a:prstClr>
                </a:solidFill>
              </a:rPr>
              <a:pPr/>
              <a:t>‹N°›</a:t>
            </a:fld>
            <a:endParaRPr lang="fr-FR">
              <a:solidFill>
                <a:prstClr val="black">
                  <a:tint val="75000"/>
                </a:prstClr>
              </a:solidFill>
            </a:endParaRPr>
          </a:p>
        </p:txBody>
      </p:sp>
      <p:sp>
        <p:nvSpPr>
          <p:cNvPr id="19" name="Espace réservé du texte 2"/>
          <p:cNvSpPr>
            <a:spLocks noGrp="1"/>
          </p:cNvSpPr>
          <p:nvPr>
            <p:ph type="body" idx="21" hasCustomPrompt="1"/>
          </p:nvPr>
        </p:nvSpPr>
        <p:spPr>
          <a:xfrm>
            <a:off x="611560" y="2060848"/>
            <a:ext cx="7772400" cy="2520280"/>
          </a:xfrm>
          <a:prstGeom prst="rect">
            <a:avLst/>
          </a:prstGeom>
        </p:spPr>
        <p:txBody>
          <a:bodyPr lIns="91408" tIns="45704" rIns="91408" bIns="45704" anchor="t"/>
          <a:lstStyle>
            <a:lvl1pPr marL="0" marR="0" indent="0" algn="l" defTabSz="914077" rtl="0" eaLnBrk="1" fontAlgn="auto" latinLnBrk="0" hangingPunct="1">
              <a:lnSpc>
                <a:spcPct val="100000"/>
              </a:lnSpc>
              <a:spcBef>
                <a:spcPct val="20000"/>
              </a:spcBef>
              <a:spcAft>
                <a:spcPts val="0"/>
              </a:spcAft>
              <a:buClrTx/>
              <a:buSzTx/>
              <a:buFont typeface="Arial" pitchFamily="34" charset="0"/>
              <a:buNone/>
              <a:tabLst/>
              <a:defRPr sz="1600">
                <a:solidFill>
                  <a:schemeClr val="tx1"/>
                </a:solidFill>
              </a:defRPr>
            </a:lvl1pPr>
            <a:lvl2pPr marL="457039" indent="0">
              <a:buNone/>
              <a:defRPr sz="1800">
                <a:solidFill>
                  <a:schemeClr val="tx1">
                    <a:tint val="75000"/>
                  </a:schemeClr>
                </a:solidFill>
              </a:defRPr>
            </a:lvl2pPr>
            <a:lvl3pPr marL="914077" indent="0">
              <a:buNone/>
              <a:defRPr sz="1600">
                <a:solidFill>
                  <a:schemeClr val="tx1">
                    <a:tint val="75000"/>
                  </a:schemeClr>
                </a:solidFill>
              </a:defRPr>
            </a:lvl3pPr>
            <a:lvl4pPr marL="1371116" indent="0">
              <a:buNone/>
              <a:defRPr sz="1400">
                <a:solidFill>
                  <a:schemeClr val="tx1">
                    <a:tint val="75000"/>
                  </a:schemeClr>
                </a:solidFill>
              </a:defRPr>
            </a:lvl4pPr>
            <a:lvl5pPr marL="1828155" indent="0">
              <a:buNone/>
              <a:defRPr sz="1400">
                <a:solidFill>
                  <a:schemeClr val="tx1">
                    <a:tint val="75000"/>
                  </a:schemeClr>
                </a:solidFill>
              </a:defRPr>
            </a:lvl5pPr>
            <a:lvl6pPr marL="2285192" indent="0">
              <a:buNone/>
              <a:defRPr sz="1400">
                <a:solidFill>
                  <a:schemeClr val="tx1">
                    <a:tint val="75000"/>
                  </a:schemeClr>
                </a:solidFill>
              </a:defRPr>
            </a:lvl6pPr>
            <a:lvl7pPr marL="2742232" indent="0">
              <a:buNone/>
              <a:defRPr sz="1400">
                <a:solidFill>
                  <a:schemeClr val="tx1">
                    <a:tint val="75000"/>
                  </a:schemeClr>
                </a:solidFill>
              </a:defRPr>
            </a:lvl7pPr>
            <a:lvl8pPr marL="3199271" indent="0">
              <a:buNone/>
              <a:defRPr sz="1400">
                <a:solidFill>
                  <a:schemeClr val="tx1">
                    <a:tint val="75000"/>
                  </a:schemeClr>
                </a:solidFill>
              </a:defRPr>
            </a:lvl8pPr>
            <a:lvl9pPr marL="3656308" indent="0">
              <a:buNone/>
              <a:defRPr sz="1400">
                <a:solidFill>
                  <a:schemeClr val="tx1">
                    <a:tint val="75000"/>
                  </a:schemeClr>
                </a:solidFill>
              </a:defRPr>
            </a:lvl9pPr>
          </a:lstStyle>
          <a:p>
            <a:pPr lvl="0"/>
            <a:r>
              <a:rPr lang="fr-FR"/>
              <a:t>Anjnjbhdbghdbhdfghdgvfhbvdf bnbfhdvbfdvf bfhdbvfhbvdfgbwv vbfhdvfhbvfbwv </a:t>
            </a:r>
          </a:p>
          <a:p>
            <a:pPr lvl="0"/>
            <a:r>
              <a:rPr lang="fr-FR"/>
              <a:t>whbvbd</a:t>
            </a:r>
          </a:p>
          <a:p>
            <a:pPr marL="0" marR="0" lvl="0" indent="0" algn="l" defTabSz="914077" rtl="0" eaLnBrk="1" fontAlgn="auto" latinLnBrk="0" hangingPunct="1">
              <a:lnSpc>
                <a:spcPct val="100000"/>
              </a:lnSpc>
              <a:spcBef>
                <a:spcPct val="20000"/>
              </a:spcBef>
              <a:spcAft>
                <a:spcPts val="0"/>
              </a:spcAft>
              <a:buClrTx/>
              <a:buSzTx/>
              <a:buFont typeface="Arial" pitchFamily="34" charset="0"/>
              <a:buNone/>
              <a:tabLst/>
              <a:defRPr/>
            </a:pPr>
            <a:r>
              <a:rPr lang="fr-FR"/>
              <a:t>Anjnjbhdbghdbhdfghdgvfhbvdf bnbfhdvbfdvf bfhdbvfhbvdfgbwv vbfhdvfhbvfbwv whbvbdhvbv nwhbv vbhvbfhwvfdhvf</a:t>
            </a:r>
          </a:p>
          <a:p>
            <a:pPr lvl="0"/>
            <a:r>
              <a:rPr lang="fr-FR"/>
              <a:t>hvbv nwhbv vbhvbfhwvfdhvf</a:t>
            </a:r>
          </a:p>
        </p:txBody>
      </p:sp>
    </p:spTree>
    <p:extLst>
      <p:ext uri="{BB962C8B-B14F-4D97-AF65-F5344CB8AC3E}">
        <p14:creationId xmlns:p14="http://schemas.microsoft.com/office/powerpoint/2010/main" val="2469926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ge de contenu image ">
    <p:spTree>
      <p:nvGrpSpPr>
        <p:cNvPr id="1" name=""/>
        <p:cNvGrpSpPr/>
        <p:nvPr/>
      </p:nvGrpSpPr>
      <p:grpSpPr>
        <a:xfrm>
          <a:off x="0" y="0"/>
          <a:ext cx="0" cy="0"/>
          <a:chOff x="0" y="0"/>
          <a:chExt cx="0" cy="0"/>
        </a:xfrm>
      </p:grpSpPr>
      <p:pic>
        <p:nvPicPr>
          <p:cNvPr id="15" name="Image 14" descr="NEW MASQUE POWERPOINT CDR.jpg"/>
          <p:cNvPicPr>
            <a:picLocks noChangeAspect="1"/>
          </p:cNvPicPr>
          <p:nvPr userDrawn="1"/>
        </p:nvPicPr>
        <p:blipFill>
          <a:blip r:embed="rId2" cstate="print"/>
          <a:stretch>
            <a:fillRect/>
          </a:stretch>
        </p:blipFill>
        <p:spPr>
          <a:xfrm>
            <a:off x="0" y="0"/>
            <a:ext cx="9144000" cy="6862752"/>
          </a:xfrm>
          <a:prstGeom prst="rect">
            <a:avLst/>
          </a:prstGeom>
        </p:spPr>
      </p:pic>
      <p:sp>
        <p:nvSpPr>
          <p:cNvPr id="3" name="Espace réservé pour une image  2"/>
          <p:cNvSpPr>
            <a:spLocks noGrp="1"/>
          </p:cNvSpPr>
          <p:nvPr>
            <p:ph type="pic" idx="1"/>
          </p:nvPr>
        </p:nvSpPr>
        <p:spPr>
          <a:xfrm>
            <a:off x="611560" y="1258416"/>
            <a:ext cx="3571800" cy="4114800"/>
          </a:xfrm>
          <a:prstGeom prst="rect">
            <a:avLst/>
          </a:prstGeom>
        </p:spPr>
        <p:txBody>
          <a:bodyPr lIns="91408" tIns="45704" rIns="91408" bIns="45704"/>
          <a:lstStyle>
            <a:lvl1pPr marL="0" indent="0">
              <a:buNone/>
              <a:defRPr sz="3200"/>
            </a:lvl1pPr>
            <a:lvl2pPr marL="457039" indent="0">
              <a:buNone/>
              <a:defRPr sz="2800"/>
            </a:lvl2pPr>
            <a:lvl3pPr marL="914077" indent="0">
              <a:buNone/>
              <a:defRPr sz="2400"/>
            </a:lvl3pPr>
            <a:lvl4pPr marL="1371116" indent="0">
              <a:buNone/>
              <a:defRPr sz="2000"/>
            </a:lvl4pPr>
            <a:lvl5pPr marL="1828155" indent="0">
              <a:buNone/>
              <a:defRPr sz="2000"/>
            </a:lvl5pPr>
            <a:lvl6pPr marL="2285192" indent="0">
              <a:buNone/>
              <a:defRPr sz="2000"/>
            </a:lvl6pPr>
            <a:lvl7pPr marL="2742232" indent="0">
              <a:buNone/>
              <a:defRPr sz="2000"/>
            </a:lvl7pPr>
            <a:lvl8pPr marL="3199271" indent="0">
              <a:buNone/>
              <a:defRPr sz="2000"/>
            </a:lvl8pPr>
            <a:lvl9pPr marL="3656308" indent="0">
              <a:buNone/>
              <a:defRPr sz="2000"/>
            </a:lvl9pPr>
          </a:lstStyle>
          <a:p>
            <a:r>
              <a:rPr lang="fr-FR"/>
              <a:t>Cliquez sur l'icône pour ajouter une image</a:t>
            </a:r>
          </a:p>
        </p:txBody>
      </p:sp>
      <p:sp>
        <p:nvSpPr>
          <p:cNvPr id="4" name="Espace réservé du texte 3"/>
          <p:cNvSpPr>
            <a:spLocks noGrp="1"/>
          </p:cNvSpPr>
          <p:nvPr>
            <p:ph type="body" sz="half" idx="2" hasCustomPrompt="1"/>
          </p:nvPr>
        </p:nvSpPr>
        <p:spPr>
          <a:xfrm>
            <a:off x="611560" y="5367339"/>
            <a:ext cx="3571800" cy="804862"/>
          </a:xfrm>
          <a:prstGeom prst="rect">
            <a:avLst/>
          </a:prstGeom>
        </p:spPr>
        <p:txBody>
          <a:bodyPr lIns="91408" tIns="45704" rIns="91408" bIns="45704"/>
          <a:lstStyle>
            <a:lvl1pPr marL="0" indent="0" algn="ctr" rtl="0" fontAlgn="base">
              <a:spcBef>
                <a:spcPct val="50000"/>
              </a:spcBef>
              <a:spcAft>
                <a:spcPct val="0"/>
              </a:spcAft>
              <a:buNone/>
              <a:defRPr lang="fr-FR" sz="1600" kern="1200" smtClean="0">
                <a:solidFill>
                  <a:schemeClr val="tx1"/>
                </a:solidFill>
                <a:latin typeface="Calibri" pitchFamily="34" charset="0"/>
                <a:ea typeface="MS PGothic" pitchFamily="34" charset="-128"/>
                <a:cs typeface="Arial" charset="0"/>
              </a:defRPr>
            </a:lvl1pPr>
            <a:lvl2pPr marL="457039" indent="0">
              <a:buNone/>
              <a:defRPr sz="1200"/>
            </a:lvl2pPr>
            <a:lvl3pPr marL="914077" indent="0">
              <a:buNone/>
              <a:defRPr sz="1000"/>
            </a:lvl3pPr>
            <a:lvl4pPr marL="1371116" indent="0">
              <a:buNone/>
              <a:defRPr sz="900"/>
            </a:lvl4pPr>
            <a:lvl5pPr marL="1828155" indent="0">
              <a:buNone/>
              <a:defRPr sz="900"/>
            </a:lvl5pPr>
            <a:lvl6pPr marL="2285192" indent="0">
              <a:buNone/>
              <a:defRPr sz="900"/>
            </a:lvl6pPr>
            <a:lvl7pPr marL="2742232" indent="0">
              <a:buNone/>
              <a:defRPr sz="900"/>
            </a:lvl7pPr>
            <a:lvl8pPr marL="3199271" indent="0">
              <a:buNone/>
              <a:defRPr sz="900"/>
            </a:lvl8pPr>
            <a:lvl9pPr marL="3656308" indent="0">
              <a:buNone/>
              <a:defRPr sz="900"/>
            </a:lvl9pPr>
          </a:lstStyle>
          <a:p>
            <a:pPr lvl="0"/>
            <a:r>
              <a:rPr lang="fr-FR"/>
              <a:t>Sfgfhfhfhg, fghbxhxnxf  hgfjngjngn ncghngj, hgjdjgj</a:t>
            </a:r>
          </a:p>
        </p:txBody>
      </p:sp>
      <p:sp>
        <p:nvSpPr>
          <p:cNvPr id="5" name="Espace réservé de la date 4"/>
          <p:cNvSpPr>
            <a:spLocks noGrp="1"/>
          </p:cNvSpPr>
          <p:nvPr>
            <p:ph type="dt" sz="half" idx="10"/>
          </p:nvPr>
        </p:nvSpPr>
        <p:spPr/>
        <p:txBody>
          <a:bodyPr/>
          <a:lstStyle/>
          <a:p>
            <a:fld id="{FD671DAA-CF0B-4F44-99B8-78CE71781EDA}" type="datetimeFigureOut">
              <a:rPr lang="fr-FR" smtClean="0">
                <a:solidFill>
                  <a:prstClr val="black">
                    <a:tint val="75000"/>
                  </a:prstClr>
                </a:solidFill>
              </a:rPr>
              <a:pPr/>
              <a:t>18/11/2017</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B7773621-C949-4A91-907D-F449F2F9DCD9}" type="slidenum">
              <a:rPr lang="fr-FR" smtClean="0">
                <a:solidFill>
                  <a:prstClr val="black">
                    <a:tint val="75000"/>
                  </a:prstClr>
                </a:solidFill>
              </a:rPr>
              <a:pPr/>
              <a:t>‹N°›</a:t>
            </a:fld>
            <a:endParaRPr lang="fr-FR">
              <a:solidFill>
                <a:prstClr val="black">
                  <a:tint val="75000"/>
                </a:prstClr>
              </a:solidFill>
            </a:endParaRPr>
          </a:p>
        </p:txBody>
      </p:sp>
      <p:sp>
        <p:nvSpPr>
          <p:cNvPr id="10" name="Espace réservé pour une image  2"/>
          <p:cNvSpPr>
            <a:spLocks noGrp="1"/>
          </p:cNvSpPr>
          <p:nvPr>
            <p:ph type="pic" idx="13"/>
          </p:nvPr>
        </p:nvSpPr>
        <p:spPr>
          <a:xfrm>
            <a:off x="5032648" y="1268760"/>
            <a:ext cx="3571800" cy="4114800"/>
          </a:xfrm>
          <a:prstGeom prst="rect">
            <a:avLst/>
          </a:prstGeom>
        </p:spPr>
        <p:txBody>
          <a:bodyPr lIns="91408" tIns="45704" rIns="91408" bIns="45704"/>
          <a:lstStyle>
            <a:lvl1pPr marL="0" indent="0">
              <a:buNone/>
              <a:defRPr sz="3200"/>
            </a:lvl1pPr>
            <a:lvl2pPr marL="457039" indent="0">
              <a:buNone/>
              <a:defRPr sz="2800"/>
            </a:lvl2pPr>
            <a:lvl3pPr marL="914077" indent="0">
              <a:buNone/>
              <a:defRPr sz="2400"/>
            </a:lvl3pPr>
            <a:lvl4pPr marL="1371116" indent="0">
              <a:buNone/>
              <a:defRPr sz="2000"/>
            </a:lvl4pPr>
            <a:lvl5pPr marL="1828155" indent="0">
              <a:buNone/>
              <a:defRPr sz="2000"/>
            </a:lvl5pPr>
            <a:lvl6pPr marL="2285192" indent="0">
              <a:buNone/>
              <a:defRPr sz="2000"/>
            </a:lvl6pPr>
            <a:lvl7pPr marL="2742232" indent="0">
              <a:buNone/>
              <a:defRPr sz="2000"/>
            </a:lvl7pPr>
            <a:lvl8pPr marL="3199271" indent="0">
              <a:buNone/>
              <a:defRPr sz="2000"/>
            </a:lvl8pPr>
            <a:lvl9pPr marL="3656308" indent="0">
              <a:buNone/>
              <a:defRPr sz="2000"/>
            </a:lvl9pPr>
          </a:lstStyle>
          <a:p>
            <a:r>
              <a:rPr lang="fr-FR"/>
              <a:t>Cliquez sur l'icône pour ajouter une image</a:t>
            </a:r>
          </a:p>
        </p:txBody>
      </p:sp>
      <p:sp>
        <p:nvSpPr>
          <p:cNvPr id="11" name="Espace réservé du texte 3"/>
          <p:cNvSpPr>
            <a:spLocks noGrp="1"/>
          </p:cNvSpPr>
          <p:nvPr>
            <p:ph type="body" sz="half" idx="14" hasCustomPrompt="1"/>
          </p:nvPr>
        </p:nvSpPr>
        <p:spPr>
          <a:xfrm>
            <a:off x="5032648" y="5377683"/>
            <a:ext cx="3571800" cy="804862"/>
          </a:xfrm>
          <a:prstGeom prst="rect">
            <a:avLst/>
          </a:prstGeom>
        </p:spPr>
        <p:txBody>
          <a:bodyPr lIns="91408" tIns="45704" rIns="91408" bIns="45704"/>
          <a:lstStyle>
            <a:lvl1pPr marL="0" indent="0" algn="ctr" rtl="0" fontAlgn="base">
              <a:spcBef>
                <a:spcPct val="50000"/>
              </a:spcBef>
              <a:spcAft>
                <a:spcPct val="0"/>
              </a:spcAft>
              <a:buNone/>
              <a:defRPr lang="fr-FR" sz="1600" kern="1200" smtClean="0">
                <a:solidFill>
                  <a:schemeClr val="tx1"/>
                </a:solidFill>
                <a:latin typeface="Calibri" pitchFamily="34" charset="0"/>
                <a:ea typeface="MS PGothic" pitchFamily="34" charset="-128"/>
                <a:cs typeface="Arial" charset="0"/>
              </a:defRPr>
            </a:lvl1pPr>
            <a:lvl2pPr marL="457039" indent="0">
              <a:buNone/>
              <a:defRPr sz="1200"/>
            </a:lvl2pPr>
            <a:lvl3pPr marL="914077" indent="0">
              <a:buNone/>
              <a:defRPr sz="1000"/>
            </a:lvl3pPr>
            <a:lvl4pPr marL="1371116" indent="0">
              <a:buNone/>
              <a:defRPr sz="900"/>
            </a:lvl4pPr>
            <a:lvl5pPr marL="1828155" indent="0">
              <a:buNone/>
              <a:defRPr sz="900"/>
            </a:lvl5pPr>
            <a:lvl6pPr marL="2285192" indent="0">
              <a:buNone/>
              <a:defRPr sz="900"/>
            </a:lvl6pPr>
            <a:lvl7pPr marL="2742232" indent="0">
              <a:buNone/>
              <a:defRPr sz="900"/>
            </a:lvl7pPr>
            <a:lvl8pPr marL="3199271" indent="0">
              <a:buNone/>
              <a:defRPr sz="900"/>
            </a:lvl8pPr>
            <a:lvl9pPr marL="3656308" indent="0">
              <a:buNone/>
              <a:defRPr sz="900"/>
            </a:lvl9pPr>
          </a:lstStyle>
          <a:p>
            <a:pPr lvl="0"/>
            <a:r>
              <a:rPr lang="fr-FR"/>
              <a:t>Sfgfhfhfhg, fghbxhxnxf  hgfjngjngn ncghngj, hgjdjgj</a:t>
            </a:r>
          </a:p>
        </p:txBody>
      </p:sp>
      <p:sp>
        <p:nvSpPr>
          <p:cNvPr id="12" name="Titre 1"/>
          <p:cNvSpPr>
            <a:spLocks noGrp="1"/>
          </p:cNvSpPr>
          <p:nvPr>
            <p:ph type="title" hasCustomPrompt="1"/>
          </p:nvPr>
        </p:nvSpPr>
        <p:spPr>
          <a:xfrm>
            <a:off x="428596" y="404664"/>
            <a:ext cx="8229600" cy="638944"/>
          </a:xfrm>
          <a:prstGeom prst="rect">
            <a:avLst/>
          </a:prstGeom>
        </p:spPr>
        <p:txBody>
          <a:bodyPr lIns="91408" tIns="45704" rIns="91408" bIns="45704"/>
          <a:lstStyle>
            <a:lvl1pPr algn="l" rtl="0" fontAlgn="base">
              <a:spcBef>
                <a:spcPct val="50000"/>
              </a:spcBef>
              <a:spcAft>
                <a:spcPct val="0"/>
              </a:spcAft>
              <a:buSzPct val="75000"/>
              <a:buFontTx/>
              <a:buBlip>
                <a:blip r:embed="rId3"/>
              </a:buBlip>
              <a:defRPr lang="fr-FR" sz="2500" b="1" kern="1200" baseline="0" smtClean="0">
                <a:solidFill>
                  <a:srgbClr val="84B81A"/>
                </a:solidFill>
                <a:latin typeface="Calibri" pitchFamily="34" charset="0"/>
                <a:ea typeface="ＭＳ Ｐゴシック" pitchFamily="34" charset="-128"/>
                <a:cs typeface="Arial" pitchFamily="34" charset="0"/>
              </a:defRPr>
            </a:lvl1pPr>
          </a:lstStyle>
          <a:p>
            <a:r>
              <a:rPr lang="fr-FR"/>
              <a:t>  Titre partie 1</a:t>
            </a:r>
          </a:p>
        </p:txBody>
      </p:sp>
    </p:spTree>
    <p:extLst>
      <p:ext uri="{BB962C8B-B14F-4D97-AF65-F5344CB8AC3E}">
        <p14:creationId xmlns:p14="http://schemas.microsoft.com/office/powerpoint/2010/main" val="27968041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Dernière de couverture">
    <p:spTree>
      <p:nvGrpSpPr>
        <p:cNvPr id="1" name=""/>
        <p:cNvGrpSpPr/>
        <p:nvPr/>
      </p:nvGrpSpPr>
      <p:grpSpPr>
        <a:xfrm>
          <a:off x="0" y="0"/>
          <a:ext cx="0" cy="0"/>
          <a:chOff x="0" y="0"/>
          <a:chExt cx="0" cy="0"/>
        </a:xfrm>
      </p:grpSpPr>
      <p:pic>
        <p:nvPicPr>
          <p:cNvPr id="20" name="Imag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75" y="0"/>
            <a:ext cx="9137054" cy="6858000"/>
          </a:xfrm>
          <a:prstGeom prst="rect">
            <a:avLst/>
          </a:prstGeom>
        </p:spPr>
      </p:pic>
      <p:sp>
        <p:nvSpPr>
          <p:cNvPr id="5" name="Rectangle 4"/>
          <p:cNvSpPr/>
          <p:nvPr userDrawn="1"/>
        </p:nvSpPr>
        <p:spPr>
          <a:xfrm>
            <a:off x="642939" y="500063"/>
            <a:ext cx="142875" cy="142875"/>
          </a:xfrm>
          <a:prstGeom prst="rect">
            <a:avLst/>
          </a:prstGeom>
          <a:solidFill>
            <a:srgbClr val="A77B74"/>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14077">
              <a:defRPr/>
            </a:pPr>
            <a:endParaRPr lang="fr-FR">
              <a:solidFill>
                <a:prstClr val="white"/>
              </a:solidFill>
            </a:endParaRPr>
          </a:p>
        </p:txBody>
      </p:sp>
      <p:sp>
        <p:nvSpPr>
          <p:cNvPr id="6" name="Rectangle 5"/>
          <p:cNvSpPr/>
          <p:nvPr userDrawn="1"/>
        </p:nvSpPr>
        <p:spPr>
          <a:xfrm>
            <a:off x="642939" y="1214439"/>
            <a:ext cx="142875" cy="142875"/>
          </a:xfrm>
          <a:prstGeom prst="rect">
            <a:avLst/>
          </a:prstGeom>
          <a:solidFill>
            <a:srgbClr val="651063"/>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14077">
              <a:defRPr/>
            </a:pPr>
            <a:endParaRPr lang="fr-FR">
              <a:solidFill>
                <a:prstClr val="white"/>
              </a:solidFill>
            </a:endParaRPr>
          </a:p>
        </p:txBody>
      </p:sp>
      <p:sp>
        <p:nvSpPr>
          <p:cNvPr id="7" name="Rectangle 6"/>
          <p:cNvSpPr/>
          <p:nvPr userDrawn="1"/>
        </p:nvSpPr>
        <p:spPr>
          <a:xfrm>
            <a:off x="642939" y="857253"/>
            <a:ext cx="142875" cy="142875"/>
          </a:xfrm>
          <a:prstGeom prst="rect">
            <a:avLst/>
          </a:prstGeom>
          <a:solidFill>
            <a:srgbClr val="84B81A"/>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14077">
              <a:defRPr/>
            </a:pPr>
            <a:endParaRPr lang="fr-FR">
              <a:solidFill>
                <a:prstClr val="white"/>
              </a:solidFill>
            </a:endParaRPr>
          </a:p>
        </p:txBody>
      </p:sp>
      <p:sp>
        <p:nvSpPr>
          <p:cNvPr id="8" name="Rectangle 7"/>
          <p:cNvSpPr/>
          <p:nvPr userDrawn="1"/>
        </p:nvSpPr>
        <p:spPr>
          <a:xfrm>
            <a:off x="642939" y="1571626"/>
            <a:ext cx="142875" cy="142875"/>
          </a:xfrm>
          <a:prstGeom prst="rect">
            <a:avLst/>
          </a:prstGeom>
          <a:solidFill>
            <a:srgbClr val="E06D08"/>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defTabSz="914077">
              <a:defRPr/>
            </a:pPr>
            <a:endParaRPr lang="fr-FR">
              <a:solidFill>
                <a:prstClr val="white"/>
              </a:solidFill>
            </a:endParaRPr>
          </a:p>
        </p:txBody>
      </p:sp>
      <p:sp>
        <p:nvSpPr>
          <p:cNvPr id="9" name="ZoneTexte 28"/>
          <p:cNvSpPr txBox="1">
            <a:spLocks noChangeArrowheads="1"/>
          </p:cNvSpPr>
          <p:nvPr userDrawn="1"/>
        </p:nvSpPr>
        <p:spPr bwMode="auto">
          <a:xfrm>
            <a:off x="785816" y="428627"/>
            <a:ext cx="5572125" cy="276967"/>
          </a:xfrm>
          <a:prstGeom prst="rect">
            <a:avLst/>
          </a:prstGeom>
          <a:noFill/>
          <a:ln w="9525">
            <a:noFill/>
            <a:miter lim="800000"/>
            <a:headEnd/>
            <a:tailEnd/>
          </a:ln>
        </p:spPr>
        <p:txBody>
          <a:bodyPr lIns="91408" tIns="45704" rIns="91408" bIns="45704">
            <a:spAutoFit/>
          </a:bodyPr>
          <a:lstStyle/>
          <a:p>
            <a:pPr defTabSz="914077">
              <a:defRPr/>
            </a:pPr>
            <a:r>
              <a:rPr lang="fr-FR" sz="1200">
                <a:solidFill>
                  <a:prstClr val="black"/>
                </a:solidFill>
                <a:cs typeface="Calibri" pitchFamily="34" charset="0"/>
              </a:rPr>
              <a:t>ÉCOLE DE MANAGEMENT HÔTELLERIE RESTAURATION &amp; ARTS CULINAIRES</a:t>
            </a:r>
          </a:p>
        </p:txBody>
      </p:sp>
      <p:sp>
        <p:nvSpPr>
          <p:cNvPr id="10" name="ZoneTexte 29"/>
          <p:cNvSpPr txBox="1">
            <a:spLocks noChangeArrowheads="1"/>
          </p:cNvSpPr>
          <p:nvPr userDrawn="1"/>
        </p:nvSpPr>
        <p:spPr bwMode="auto">
          <a:xfrm>
            <a:off x="785816" y="785815"/>
            <a:ext cx="5572125" cy="276967"/>
          </a:xfrm>
          <a:prstGeom prst="rect">
            <a:avLst/>
          </a:prstGeom>
          <a:noFill/>
          <a:ln w="9525">
            <a:noFill/>
            <a:miter lim="800000"/>
            <a:headEnd/>
            <a:tailEnd/>
          </a:ln>
        </p:spPr>
        <p:txBody>
          <a:bodyPr lIns="91408" tIns="45704" rIns="91408" bIns="45704">
            <a:spAutoFit/>
          </a:bodyPr>
          <a:lstStyle/>
          <a:p>
            <a:pPr defTabSz="914077">
              <a:defRPr/>
            </a:pPr>
            <a:r>
              <a:rPr lang="fr-FR" sz="1200">
                <a:solidFill>
                  <a:prstClr val="black"/>
                </a:solidFill>
                <a:cs typeface="Calibri" pitchFamily="34" charset="0"/>
              </a:rPr>
              <a:t>CENTRE DE RECHERCHE</a:t>
            </a:r>
          </a:p>
        </p:txBody>
      </p:sp>
      <p:sp>
        <p:nvSpPr>
          <p:cNvPr id="11" name="ZoneTexte 30"/>
          <p:cNvSpPr txBox="1">
            <a:spLocks noChangeArrowheads="1"/>
          </p:cNvSpPr>
          <p:nvPr userDrawn="1"/>
        </p:nvSpPr>
        <p:spPr bwMode="auto">
          <a:xfrm>
            <a:off x="785816" y="1152527"/>
            <a:ext cx="5572125" cy="276967"/>
          </a:xfrm>
          <a:prstGeom prst="rect">
            <a:avLst/>
          </a:prstGeom>
          <a:noFill/>
          <a:ln w="9525">
            <a:noFill/>
            <a:miter lim="800000"/>
            <a:headEnd/>
            <a:tailEnd/>
          </a:ln>
        </p:spPr>
        <p:txBody>
          <a:bodyPr lIns="91408" tIns="45704" rIns="91408" bIns="45704">
            <a:spAutoFit/>
          </a:bodyPr>
          <a:lstStyle/>
          <a:p>
            <a:pPr defTabSz="914077">
              <a:defRPr/>
            </a:pPr>
            <a:r>
              <a:rPr lang="fr-FR" sz="1200">
                <a:solidFill>
                  <a:prstClr val="black"/>
                </a:solidFill>
                <a:cs typeface="Calibri" pitchFamily="34" charset="0"/>
              </a:rPr>
              <a:t>INNOVATION &amp; DÉVELOPPEMENT</a:t>
            </a:r>
          </a:p>
        </p:txBody>
      </p:sp>
      <p:sp>
        <p:nvSpPr>
          <p:cNvPr id="12" name="ZoneTexte 31"/>
          <p:cNvSpPr txBox="1">
            <a:spLocks noChangeArrowheads="1"/>
          </p:cNvSpPr>
          <p:nvPr userDrawn="1"/>
        </p:nvSpPr>
        <p:spPr bwMode="auto">
          <a:xfrm>
            <a:off x="785816" y="1500190"/>
            <a:ext cx="5572125" cy="276967"/>
          </a:xfrm>
          <a:prstGeom prst="rect">
            <a:avLst/>
          </a:prstGeom>
          <a:noFill/>
          <a:ln w="9525">
            <a:noFill/>
            <a:miter lim="800000"/>
            <a:headEnd/>
            <a:tailEnd/>
          </a:ln>
        </p:spPr>
        <p:txBody>
          <a:bodyPr lIns="91408" tIns="45704" rIns="91408" bIns="45704">
            <a:spAutoFit/>
          </a:bodyPr>
          <a:lstStyle/>
          <a:p>
            <a:pPr defTabSz="914077">
              <a:defRPr/>
            </a:pPr>
            <a:r>
              <a:rPr lang="fr-FR" sz="1200">
                <a:solidFill>
                  <a:prstClr val="black"/>
                </a:solidFill>
                <a:cs typeface="Calibri" pitchFamily="34" charset="0"/>
              </a:rPr>
              <a:t>L’ÉCOLE DE CUISINE</a:t>
            </a:r>
          </a:p>
        </p:txBody>
      </p:sp>
      <p:pic>
        <p:nvPicPr>
          <p:cNvPr id="16" name="Image 28" descr="mail_icon.png"/>
          <p:cNvPicPr>
            <a:picLocks noChangeAspect="1"/>
          </p:cNvPicPr>
          <p:nvPr userDrawn="1"/>
        </p:nvPicPr>
        <p:blipFill>
          <a:blip r:embed="rId3" cstate="print"/>
          <a:srcRect/>
          <a:stretch>
            <a:fillRect/>
          </a:stretch>
        </p:blipFill>
        <p:spPr bwMode="auto">
          <a:xfrm>
            <a:off x="428626" y="6143626"/>
            <a:ext cx="357188" cy="357188"/>
          </a:xfrm>
          <a:prstGeom prst="rect">
            <a:avLst/>
          </a:prstGeom>
          <a:noFill/>
          <a:ln w="9525">
            <a:noFill/>
            <a:miter lim="800000"/>
            <a:headEnd/>
            <a:tailEnd/>
          </a:ln>
        </p:spPr>
      </p:pic>
      <p:sp>
        <p:nvSpPr>
          <p:cNvPr id="17" name="ZoneTexte 16"/>
          <p:cNvSpPr txBox="1">
            <a:spLocks noChangeArrowheads="1"/>
          </p:cNvSpPr>
          <p:nvPr userDrawn="1"/>
        </p:nvSpPr>
        <p:spPr bwMode="auto">
          <a:xfrm>
            <a:off x="214316" y="6188076"/>
            <a:ext cx="8715375" cy="388637"/>
          </a:xfrm>
          <a:prstGeom prst="rect">
            <a:avLst/>
          </a:prstGeom>
          <a:noFill/>
          <a:ln w="9525">
            <a:noFill/>
            <a:miter lim="800000"/>
            <a:headEnd/>
            <a:tailEnd/>
          </a:ln>
        </p:spPr>
        <p:txBody>
          <a:bodyPr lIns="91408" tIns="45704" rIns="91408" bIns="45704">
            <a:spAutoFit/>
          </a:bodyPr>
          <a:lstStyle/>
          <a:p>
            <a:pPr algn="ctr" defTabSz="914077">
              <a:defRPr/>
            </a:pPr>
            <a:r>
              <a:rPr lang="fr-FR" sz="1000">
                <a:solidFill>
                  <a:srgbClr val="EEECE1">
                    <a:lumMod val="75000"/>
                  </a:srgbClr>
                </a:solidFill>
                <a:ea typeface="ＭＳ Ｐゴシック" pitchFamily="34" charset="-128"/>
                <a:cs typeface="Calibri" pitchFamily="34" charset="0"/>
              </a:rPr>
              <a:t>INSTITUT PAUL BOCUSE – CHÂTEAU DU VIVIER – BP 25 – 69131 ECULLY CEDEX – France – TEL +33 (0)4 72 18 02 20 – FAX +33 (0)4 78 43 33 51</a:t>
            </a:r>
          </a:p>
          <a:p>
            <a:pPr defTabSz="914077">
              <a:defRPr/>
            </a:pPr>
            <a:endParaRPr lang="fr-FR" sz="900">
              <a:solidFill>
                <a:prstClr val="black"/>
              </a:solidFill>
              <a:latin typeface="MrsEavesRoman" pitchFamily="2" charset="0"/>
              <a:ea typeface="ＭＳ Ｐゴシック" pitchFamily="34" charset="-128"/>
            </a:endParaRPr>
          </a:p>
        </p:txBody>
      </p:sp>
      <p:pic>
        <p:nvPicPr>
          <p:cNvPr id="19" name="Image 18" descr="site_web_cr.jpg"/>
          <p:cNvPicPr>
            <a:picLocks noChangeAspect="1"/>
          </p:cNvPicPr>
          <p:nvPr userDrawn="1"/>
        </p:nvPicPr>
        <p:blipFill>
          <a:blip r:embed="rId4" cstate="print"/>
          <a:stretch>
            <a:fillRect/>
          </a:stretch>
        </p:blipFill>
        <p:spPr>
          <a:xfrm>
            <a:off x="3086102" y="4797754"/>
            <a:ext cx="2971800" cy="274320"/>
          </a:xfrm>
          <a:prstGeom prst="rect">
            <a:avLst/>
          </a:prstGeom>
        </p:spPr>
      </p:pic>
      <p:pic>
        <p:nvPicPr>
          <p:cNvPr id="21" name="Image 2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761380" y="2971385"/>
            <a:ext cx="5621243" cy="915230"/>
          </a:xfrm>
          <a:prstGeom prst="rect">
            <a:avLst/>
          </a:prstGeom>
        </p:spPr>
      </p:pic>
    </p:spTree>
    <p:extLst>
      <p:ext uri="{BB962C8B-B14F-4D97-AF65-F5344CB8AC3E}">
        <p14:creationId xmlns:p14="http://schemas.microsoft.com/office/powerpoint/2010/main" val="845368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0C70348-B43F-48ED-8770-AC451BF89DEC}" type="datetimeFigureOut">
              <a:rPr lang="fr-FR" smtClean="0"/>
              <a:pPr/>
              <a:t>18/11/2017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0673656-C349-4408-8571-8AC2F8528B3A}"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00C70348-B43F-48ED-8770-AC451BF89DEC}" type="datetimeFigureOut">
              <a:rPr lang="fr-FR" smtClean="0"/>
              <a:pPr/>
              <a:t>18/11/2017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0673656-C349-4408-8571-8AC2F8528B3A}"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00C70348-B43F-48ED-8770-AC451BF89DEC}" type="datetimeFigureOut">
              <a:rPr lang="fr-FR" smtClean="0"/>
              <a:pPr/>
              <a:t>18/11/2017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0673656-C349-4408-8571-8AC2F8528B3A}"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00C70348-B43F-48ED-8770-AC451BF89DEC}" type="datetimeFigureOut">
              <a:rPr lang="fr-FR" smtClean="0"/>
              <a:pPr/>
              <a:t>18/11/2017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0673656-C349-4408-8571-8AC2F8528B3A}"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00C70348-B43F-48ED-8770-AC451BF89DEC}" type="datetimeFigureOut">
              <a:rPr lang="fr-FR" smtClean="0"/>
              <a:pPr/>
              <a:t>18/11/2017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0673656-C349-4408-8571-8AC2F8528B3A}"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0C70348-B43F-48ED-8770-AC451BF89DEC}" type="datetimeFigureOut">
              <a:rPr lang="fr-FR" smtClean="0"/>
              <a:pPr/>
              <a:t>18/11/2017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0673656-C349-4408-8571-8AC2F8528B3A}"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00C70348-B43F-48ED-8770-AC451BF89DEC}" type="datetimeFigureOut">
              <a:rPr lang="fr-FR" smtClean="0"/>
              <a:pPr/>
              <a:t>18/11/2017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0673656-C349-4408-8571-8AC2F8528B3A}"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00C70348-B43F-48ED-8770-AC451BF89DEC}" type="datetimeFigureOut">
              <a:rPr lang="fr-FR" smtClean="0"/>
              <a:pPr/>
              <a:t>18/11/2017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0673656-C349-4408-8571-8AC2F8528B3A}"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C70348-B43F-48ED-8770-AC451BF89DEC}" type="datetimeFigureOut">
              <a:rPr lang="fr-FR" smtClean="0"/>
              <a:pPr/>
              <a:t>18/11/2017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73656-C349-4408-8571-8AC2F8528B3A}"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Espace réservé de la date 3"/>
          <p:cNvSpPr>
            <a:spLocks noGrp="1"/>
          </p:cNvSpPr>
          <p:nvPr>
            <p:ph type="dt" sz="half" idx="2"/>
          </p:nvPr>
        </p:nvSpPr>
        <p:spPr>
          <a:xfrm>
            <a:off x="457201" y="6356353"/>
            <a:ext cx="2133600" cy="365125"/>
          </a:xfrm>
          <a:prstGeom prst="rect">
            <a:avLst/>
          </a:prstGeom>
        </p:spPr>
        <p:txBody>
          <a:bodyPr vert="horz" lIns="91408" tIns="45704" rIns="91408" bIns="45704" rtlCol="0" anchor="ctr"/>
          <a:lstStyle>
            <a:lvl1pPr algn="l">
              <a:defRPr sz="1200">
                <a:solidFill>
                  <a:schemeClr val="tx1">
                    <a:tint val="75000"/>
                  </a:schemeClr>
                </a:solidFill>
              </a:defRPr>
            </a:lvl1pPr>
          </a:lstStyle>
          <a:p>
            <a:pPr defTabSz="914077"/>
            <a:fld id="{FD671DAA-CF0B-4F44-99B8-78CE71781EDA}" type="datetimeFigureOut">
              <a:rPr lang="fr-FR" smtClean="0">
                <a:solidFill>
                  <a:prstClr val="black">
                    <a:tint val="75000"/>
                  </a:prstClr>
                </a:solidFill>
              </a:rPr>
              <a:pPr defTabSz="914077"/>
              <a:t>18/11/2017</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2" y="6356353"/>
            <a:ext cx="2895600" cy="365125"/>
          </a:xfrm>
          <a:prstGeom prst="rect">
            <a:avLst/>
          </a:prstGeom>
        </p:spPr>
        <p:txBody>
          <a:bodyPr vert="horz" lIns="91408" tIns="45704" rIns="91408" bIns="45704" rtlCol="0" anchor="ctr"/>
          <a:lstStyle>
            <a:lvl1pPr algn="ctr">
              <a:defRPr sz="1200">
                <a:solidFill>
                  <a:schemeClr val="tx1">
                    <a:tint val="75000"/>
                  </a:schemeClr>
                </a:solidFill>
              </a:defRPr>
            </a:lvl1pPr>
          </a:lstStyle>
          <a:p>
            <a:pPr defTabSz="914077"/>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3"/>
            <a:ext cx="2133600" cy="365125"/>
          </a:xfrm>
          <a:prstGeom prst="rect">
            <a:avLst/>
          </a:prstGeom>
        </p:spPr>
        <p:txBody>
          <a:bodyPr vert="horz" lIns="91408" tIns="45704" rIns="91408" bIns="45704" rtlCol="0" anchor="ctr"/>
          <a:lstStyle>
            <a:lvl1pPr algn="r">
              <a:defRPr sz="1200">
                <a:solidFill>
                  <a:schemeClr val="tx1">
                    <a:tint val="75000"/>
                  </a:schemeClr>
                </a:solidFill>
              </a:defRPr>
            </a:lvl1pPr>
          </a:lstStyle>
          <a:p>
            <a:pPr defTabSz="914077"/>
            <a:fld id="{B7773621-C949-4A91-907D-F449F2F9DCD9}" type="slidenum">
              <a:rPr lang="fr-FR" smtClean="0">
                <a:solidFill>
                  <a:prstClr val="black">
                    <a:tint val="75000"/>
                  </a:prstClr>
                </a:solidFill>
              </a:rPr>
              <a:pPr defTabSz="914077"/>
              <a:t>‹N°›</a:t>
            </a:fld>
            <a:endParaRPr lang="fr-FR">
              <a:solidFill>
                <a:prstClr val="black">
                  <a:tint val="75000"/>
                </a:prstClr>
              </a:solidFill>
            </a:endParaRPr>
          </a:p>
        </p:txBody>
      </p:sp>
    </p:spTree>
    <p:extLst>
      <p:ext uri="{BB962C8B-B14F-4D97-AF65-F5344CB8AC3E}">
        <p14:creationId xmlns:p14="http://schemas.microsoft.com/office/powerpoint/2010/main" val="38566438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txStyles>
    <p:titleStyle>
      <a:lvl1pPr marL="0" marR="0" indent="0" algn="ctr" defTabSz="914077"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p:titleStyle>
    <p:bodyStyle>
      <a:lvl1pPr marL="342778" indent="-342778" algn="l" defTabSz="9140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88" indent="-285650" algn="l" defTabSz="9140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597" indent="-228519" algn="l" defTabSz="9140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635" indent="-228519" algn="l" defTabSz="9140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674" indent="-228519" algn="l" defTabSz="9140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713" indent="-228519" algn="l" defTabSz="9140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0" indent="-228519" algn="l" defTabSz="9140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0" indent="-228519" algn="l" defTabSz="9140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29" indent="-228519" algn="l" defTabSz="9140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077" rtl="0" eaLnBrk="1" latinLnBrk="0" hangingPunct="1">
        <a:defRPr sz="1800" kern="1200">
          <a:solidFill>
            <a:schemeClr val="tx1"/>
          </a:solidFill>
          <a:latin typeface="+mn-lt"/>
          <a:ea typeface="+mn-ea"/>
          <a:cs typeface="+mn-cs"/>
        </a:defRPr>
      </a:lvl1pPr>
      <a:lvl2pPr marL="457039" algn="l" defTabSz="914077" rtl="0" eaLnBrk="1" latinLnBrk="0" hangingPunct="1">
        <a:defRPr sz="1800" kern="1200">
          <a:solidFill>
            <a:schemeClr val="tx1"/>
          </a:solidFill>
          <a:latin typeface="+mn-lt"/>
          <a:ea typeface="+mn-ea"/>
          <a:cs typeface="+mn-cs"/>
        </a:defRPr>
      </a:lvl2pPr>
      <a:lvl3pPr marL="914077" algn="l" defTabSz="914077" rtl="0" eaLnBrk="1" latinLnBrk="0" hangingPunct="1">
        <a:defRPr sz="1800" kern="1200">
          <a:solidFill>
            <a:schemeClr val="tx1"/>
          </a:solidFill>
          <a:latin typeface="+mn-lt"/>
          <a:ea typeface="+mn-ea"/>
          <a:cs typeface="+mn-cs"/>
        </a:defRPr>
      </a:lvl3pPr>
      <a:lvl4pPr marL="1371116" algn="l" defTabSz="914077" rtl="0" eaLnBrk="1" latinLnBrk="0" hangingPunct="1">
        <a:defRPr sz="1800" kern="1200">
          <a:solidFill>
            <a:schemeClr val="tx1"/>
          </a:solidFill>
          <a:latin typeface="+mn-lt"/>
          <a:ea typeface="+mn-ea"/>
          <a:cs typeface="+mn-cs"/>
        </a:defRPr>
      </a:lvl4pPr>
      <a:lvl5pPr marL="1828155" algn="l" defTabSz="914077" rtl="0" eaLnBrk="1" latinLnBrk="0" hangingPunct="1">
        <a:defRPr sz="1800" kern="1200">
          <a:solidFill>
            <a:schemeClr val="tx1"/>
          </a:solidFill>
          <a:latin typeface="+mn-lt"/>
          <a:ea typeface="+mn-ea"/>
          <a:cs typeface="+mn-cs"/>
        </a:defRPr>
      </a:lvl5pPr>
      <a:lvl6pPr marL="2285192" algn="l" defTabSz="914077" rtl="0" eaLnBrk="1" latinLnBrk="0" hangingPunct="1">
        <a:defRPr sz="1800" kern="1200">
          <a:solidFill>
            <a:schemeClr val="tx1"/>
          </a:solidFill>
          <a:latin typeface="+mn-lt"/>
          <a:ea typeface="+mn-ea"/>
          <a:cs typeface="+mn-cs"/>
        </a:defRPr>
      </a:lvl6pPr>
      <a:lvl7pPr marL="2742232" algn="l" defTabSz="914077" rtl="0" eaLnBrk="1" latinLnBrk="0" hangingPunct="1">
        <a:defRPr sz="1800" kern="1200">
          <a:solidFill>
            <a:schemeClr val="tx1"/>
          </a:solidFill>
          <a:latin typeface="+mn-lt"/>
          <a:ea typeface="+mn-ea"/>
          <a:cs typeface="+mn-cs"/>
        </a:defRPr>
      </a:lvl7pPr>
      <a:lvl8pPr marL="3199271" algn="l" defTabSz="914077" rtl="0" eaLnBrk="1" latinLnBrk="0" hangingPunct="1">
        <a:defRPr sz="1800" kern="1200">
          <a:solidFill>
            <a:schemeClr val="tx1"/>
          </a:solidFill>
          <a:latin typeface="+mn-lt"/>
          <a:ea typeface="+mn-ea"/>
          <a:cs typeface="+mn-cs"/>
        </a:defRPr>
      </a:lvl8pPr>
      <a:lvl9pPr marL="3656308" algn="l" defTabSz="9140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ymposium@institutpaulbocuse.com" TargetMode="Externa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recherche.institutpaulbocuse.com/" TargetMode="External"/><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4308520" y="6739108"/>
            <a:ext cx="4716016" cy="0"/>
          </a:xfrm>
          <a:prstGeom prst="line">
            <a:avLst/>
          </a:prstGeom>
          <a:ln w="25400">
            <a:solidFill>
              <a:srgbClr val="00C3B4"/>
            </a:solidFill>
          </a:ln>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6" y="135099"/>
            <a:ext cx="3491880" cy="824567"/>
          </a:xfrm>
          <a:prstGeom prst="rect">
            <a:avLst/>
          </a:prstGeom>
        </p:spPr>
      </p:pic>
      <p:sp>
        <p:nvSpPr>
          <p:cNvPr id="7" name="Titre 1"/>
          <p:cNvSpPr>
            <a:spLocks noGrp="1"/>
          </p:cNvSpPr>
          <p:nvPr>
            <p:ph type="title"/>
          </p:nvPr>
        </p:nvSpPr>
        <p:spPr>
          <a:xfrm>
            <a:off x="3493396" y="77631"/>
            <a:ext cx="5650604" cy="939502"/>
          </a:xfrm>
          <a:prstGeom prst="rect">
            <a:avLst/>
          </a:prstGeom>
          <a:solidFill>
            <a:schemeClr val="bg1"/>
          </a:solidFill>
          <a:ln w="6350">
            <a:noFill/>
          </a:ln>
          <a:effectLst/>
        </p:spPr>
        <p:txBody>
          <a:bodyPr>
            <a:normAutofit fontScale="90000"/>
          </a:bodyPr>
          <a:lstStyle/>
          <a:p>
            <a:r>
              <a:rPr lang="fr-FR" sz="1800" b="1">
                <a:solidFill>
                  <a:srgbClr val="00C3B4"/>
                </a:solidFill>
                <a:latin typeface="Arial" panose="020B0604020202020204" pitchFamily="34" charset="0"/>
                <a:cs typeface="Arial" panose="020B0604020202020204" pitchFamily="34" charset="0"/>
              </a:rPr>
              <a:t>Séminaire de Recherche</a:t>
            </a:r>
            <a:br>
              <a:rPr lang="fr-FR" sz="1800" b="1">
                <a:solidFill>
                  <a:srgbClr val="00C3B4"/>
                </a:solidFill>
                <a:latin typeface="Arial" panose="020B0604020202020204" pitchFamily="34" charset="0"/>
                <a:cs typeface="Arial" panose="020B0604020202020204" pitchFamily="34" charset="0"/>
              </a:rPr>
            </a:br>
            <a:r>
              <a:rPr lang="fr-FR" sz="1800" b="1" i="1">
                <a:solidFill>
                  <a:srgbClr val="00C3B4"/>
                </a:solidFill>
                <a:latin typeface="Arial" panose="020B0604020202020204" pitchFamily="34" charset="0"/>
                <a:cs typeface="Arial" panose="020B0604020202020204" pitchFamily="34" charset="0"/>
              </a:rPr>
              <a:t>Jeudi 7 Décembre 2017 / 10H00 - 12H00  Ecully</a:t>
            </a:r>
            <a:r>
              <a:rPr lang="fr-FR" sz="1800" b="1" i="1">
                <a:solidFill>
                  <a:srgbClr val="00C3B4"/>
                </a:solidFill>
              </a:rPr>
              <a:t> </a:t>
            </a:r>
            <a:br>
              <a:rPr lang="fr-FR" sz="1800" b="1" i="1">
                <a:solidFill>
                  <a:srgbClr val="00C3B4"/>
                </a:solidFill>
              </a:rPr>
            </a:br>
            <a:r>
              <a:rPr lang="fr-FR" altLang="fr-FR" sz="1400" b="1"/>
              <a:t>(Salle Relais &amp; Châteaux, 2</a:t>
            </a:r>
            <a:r>
              <a:rPr lang="fr-FR" altLang="fr-FR" sz="1400" b="1" baseline="30000"/>
              <a:t>e</a:t>
            </a:r>
            <a:r>
              <a:rPr lang="fr-FR" altLang="fr-FR" sz="1400" b="1"/>
              <a:t> Etage, Bâtiment Pédagogique)</a:t>
            </a:r>
            <a:br>
              <a:rPr lang="fr-FR" altLang="fr-FR" sz="1100" b="1"/>
            </a:br>
            <a:endParaRPr lang="fr-FR" altLang="fr-FR" sz="1400" b="1">
              <a:solidFill>
                <a:srgbClr val="00C3B4"/>
              </a:solidFill>
              <a:latin typeface="Arial" panose="020B0604020202020204" pitchFamily="34" charset="0"/>
              <a:cs typeface="Arial" panose="020B0604020202020204" pitchFamily="34" charset="0"/>
            </a:endParaRPr>
          </a:p>
        </p:txBody>
      </p:sp>
      <p:sp>
        <p:nvSpPr>
          <p:cNvPr id="8" name="Espace réservé du contenu 6"/>
          <p:cNvSpPr txBox="1">
            <a:spLocks/>
          </p:cNvSpPr>
          <p:nvPr/>
        </p:nvSpPr>
        <p:spPr>
          <a:xfrm>
            <a:off x="29454" y="1075181"/>
            <a:ext cx="5184574" cy="835879"/>
          </a:xfrm>
          <a:prstGeom prst="rect">
            <a:avLst/>
          </a:prstGeom>
        </p:spPr>
        <p:txBody>
          <a:bodyPr lIns="91408" tIns="45704" rIns="91408" bIns="45704"/>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buFont typeface="Wingdings" panose="05000000000000000000" pitchFamily="2" charset="2"/>
              <a:buChar char="§"/>
            </a:pPr>
            <a:r>
              <a:rPr lang="fr-FR" altLang="fr-FR" sz="1400" b="1">
                <a:solidFill>
                  <a:prstClr val="black"/>
                </a:solidFill>
                <a:latin typeface="Arial" panose="020B0604020202020204" pitchFamily="34" charset="0"/>
                <a:cs typeface="Arial" panose="020B0604020202020204" pitchFamily="34" charset="0"/>
              </a:rPr>
              <a:t>10h00   – </a:t>
            </a:r>
            <a:r>
              <a:rPr lang="fr-FR" sz="1800" b="1">
                <a:latin typeface="Arial" panose="020B0604020202020204" pitchFamily="34" charset="0"/>
                <a:cs typeface="Arial" panose="020B0604020202020204" pitchFamily="34" charset="0"/>
              </a:rPr>
              <a:t>Blandine Cerisier</a:t>
            </a:r>
            <a:endParaRPr lang="fr-FR" altLang="fr-FR" sz="1800" b="1">
              <a:solidFill>
                <a:prstClr val="black"/>
              </a:solidFill>
              <a:latin typeface="Arial" panose="020B0604020202020204" pitchFamily="34" charset="0"/>
              <a:cs typeface="Arial" panose="020B0604020202020204" pitchFamily="34" charset="0"/>
            </a:endParaRPr>
          </a:p>
          <a:p>
            <a:pPr marL="0" indent="0">
              <a:spcBef>
                <a:spcPct val="0"/>
              </a:spcBef>
              <a:buNone/>
            </a:pPr>
            <a:r>
              <a:rPr lang="fr-FR" altLang="fr-FR" sz="1400" i="1">
                <a:solidFill>
                  <a:prstClr val="black"/>
                </a:solidFill>
                <a:latin typeface="Arial" panose="020B0604020202020204" pitchFamily="34" charset="0"/>
                <a:cs typeface="Arial" panose="020B0604020202020204" pitchFamily="34" charset="0"/>
              </a:rPr>
              <a:t>       Centre de Recherche de l’Institut Paul Bocuse</a:t>
            </a:r>
          </a:p>
          <a:p>
            <a:pPr marL="0" indent="0">
              <a:spcBef>
                <a:spcPct val="0"/>
              </a:spcBef>
              <a:buNone/>
            </a:pPr>
            <a:r>
              <a:rPr lang="fr-FR" sz="1400" i="1"/>
              <a:t>          &amp; </a:t>
            </a:r>
            <a:r>
              <a:rPr lang="fr-FR" sz="1400" i="1" err="1"/>
              <a:t>GRePS</a:t>
            </a:r>
            <a:r>
              <a:rPr lang="fr-FR" sz="1400" i="1"/>
              <a:t> (Financement : Fondation Nestlé)</a:t>
            </a:r>
            <a:endParaRPr lang="en-US" altLang="fr-FR" sz="1400" i="1">
              <a:solidFill>
                <a:prstClr val="black"/>
              </a:solidFill>
              <a:latin typeface="Arial" panose="020B0604020202020204" pitchFamily="34" charset="0"/>
              <a:cs typeface="Arial" panose="020B0604020202020204" pitchFamily="34" charset="0"/>
            </a:endParaRPr>
          </a:p>
          <a:p>
            <a:pPr algn="ctr">
              <a:spcBef>
                <a:spcPct val="0"/>
              </a:spcBef>
              <a:buFont typeface="Calibri" pitchFamily="34" charset="0"/>
              <a:buNone/>
            </a:pPr>
            <a:endParaRPr lang="en-US" altLang="fr-FR" sz="1400" b="1">
              <a:solidFill>
                <a:prstClr val="black"/>
              </a:solidFill>
              <a:latin typeface="Arial" panose="020B0604020202020204" pitchFamily="34" charset="0"/>
              <a:cs typeface="Arial" panose="020B0604020202020204" pitchFamily="34" charset="0"/>
            </a:endParaRPr>
          </a:p>
        </p:txBody>
      </p:sp>
      <p:sp>
        <p:nvSpPr>
          <p:cNvPr id="9" name="Rectangle 10"/>
          <p:cNvSpPr>
            <a:spLocks noChangeArrowheads="1"/>
          </p:cNvSpPr>
          <p:nvPr/>
        </p:nvSpPr>
        <p:spPr bwMode="auto">
          <a:xfrm>
            <a:off x="50842" y="6718080"/>
            <a:ext cx="6580188" cy="542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spAutoFit/>
          </a:bodyPr>
          <a:lstStyle>
            <a:lvl1pPr eaLnBrk="0" hangingPunct="0">
              <a:spcBef>
                <a:spcPct val="20000"/>
              </a:spcBef>
              <a:buFont typeface="Calibri" pitchFamily="34" charset="0"/>
              <a:buAutoNum type="arabicPeriod"/>
              <a:defRPr sz="3200">
                <a:solidFill>
                  <a:srgbClr val="69BE28"/>
                </a:solidFill>
                <a:latin typeface="Calibri" pitchFamily="34" charset="0"/>
              </a:defRPr>
            </a:lvl1pPr>
            <a:lvl2pPr marL="742950" indent="-285750" eaLnBrk="0" hangingPunct="0">
              <a:spcBef>
                <a:spcPct val="20000"/>
              </a:spcBef>
              <a:buFont typeface="Calibri" pitchFamily="34" charset="0"/>
              <a:buAutoNum type="arabicPeriod"/>
              <a:defRPr sz="2800">
                <a:solidFill>
                  <a:srgbClr val="69BE28"/>
                </a:solidFill>
                <a:latin typeface="Calibri" pitchFamily="34" charset="0"/>
              </a:defRPr>
            </a:lvl2pPr>
            <a:lvl3pPr marL="1143000" indent="-228600" eaLnBrk="0" hangingPunct="0">
              <a:spcBef>
                <a:spcPct val="20000"/>
              </a:spcBef>
              <a:buFont typeface="Arial" pitchFamily="34" charset="0"/>
              <a:buChar char="•"/>
              <a:defRPr sz="2400">
                <a:solidFill>
                  <a:srgbClr val="69BE28"/>
                </a:solidFill>
                <a:latin typeface="Calibri" pitchFamily="34" charset="0"/>
              </a:defRPr>
            </a:lvl3pPr>
            <a:lvl4pPr marL="1600200" indent="-228600" eaLnBrk="0" hangingPunct="0">
              <a:spcBef>
                <a:spcPct val="20000"/>
              </a:spcBef>
              <a:buFont typeface="Arial" pitchFamily="34" charset="0"/>
              <a:buChar char="–"/>
              <a:defRPr sz="2000">
                <a:solidFill>
                  <a:srgbClr val="69BE28"/>
                </a:solidFill>
                <a:latin typeface="Calibri" pitchFamily="34" charset="0"/>
              </a:defRPr>
            </a:lvl4pPr>
            <a:lvl5pPr marL="2057400" indent="-228600" eaLnBrk="0" hangingPunct="0">
              <a:spcBef>
                <a:spcPct val="20000"/>
              </a:spcBef>
              <a:buFont typeface="Arial" pitchFamily="34" charset="0"/>
              <a:buChar char="»"/>
              <a:defRPr sz="2000">
                <a:solidFill>
                  <a:srgbClr val="69BE28"/>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69BE28"/>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69BE28"/>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69BE28"/>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69BE28"/>
                </a:solidFill>
                <a:latin typeface="Calibri" pitchFamily="34" charset="0"/>
              </a:defRPr>
            </a:lvl9pPr>
          </a:lstStyle>
          <a:p>
            <a:pPr algn="just" defTabSz="914077">
              <a:buFont typeface="Calibri" pitchFamily="34" charset="0"/>
              <a:buNone/>
            </a:pPr>
            <a:endParaRPr lang="en-US" altLang="en-US" sz="1400"/>
          </a:p>
          <a:p>
            <a:pPr algn="just" defTabSz="914077" eaLnBrk="1" hangingPunct="1">
              <a:spcBef>
                <a:spcPct val="0"/>
              </a:spcBef>
              <a:buFont typeface="Calibri" pitchFamily="34" charset="0"/>
              <a:buNone/>
            </a:pPr>
            <a:endParaRPr lang="fr-FR" altLang="fr-FR" sz="1400">
              <a:solidFill>
                <a:srgbClr val="795856"/>
              </a:solidFill>
            </a:endParaRPr>
          </a:p>
        </p:txBody>
      </p:sp>
      <p:sp>
        <p:nvSpPr>
          <p:cNvPr id="10" name="Rectangle 9"/>
          <p:cNvSpPr>
            <a:spLocks noChangeArrowheads="1"/>
          </p:cNvSpPr>
          <p:nvPr/>
        </p:nvSpPr>
        <p:spPr bwMode="auto">
          <a:xfrm>
            <a:off x="230231" y="6188446"/>
            <a:ext cx="8713787" cy="553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spAutoFit/>
          </a:bodyPr>
          <a:lstStyle>
            <a:lvl1pPr eaLnBrk="0" hangingPunct="0">
              <a:spcBef>
                <a:spcPct val="20000"/>
              </a:spcBef>
              <a:buFont typeface="Calibri" pitchFamily="34" charset="0"/>
              <a:buAutoNum type="arabicPeriod"/>
              <a:defRPr sz="3200">
                <a:solidFill>
                  <a:srgbClr val="69BE28"/>
                </a:solidFill>
                <a:latin typeface="Calibri" pitchFamily="34" charset="0"/>
              </a:defRPr>
            </a:lvl1pPr>
            <a:lvl2pPr marL="742950" indent="-285750" eaLnBrk="0" hangingPunct="0">
              <a:spcBef>
                <a:spcPct val="20000"/>
              </a:spcBef>
              <a:buFont typeface="Calibri" pitchFamily="34" charset="0"/>
              <a:buAutoNum type="arabicPeriod"/>
              <a:defRPr sz="2800">
                <a:solidFill>
                  <a:srgbClr val="69BE28"/>
                </a:solidFill>
                <a:latin typeface="Calibri" pitchFamily="34" charset="0"/>
              </a:defRPr>
            </a:lvl2pPr>
            <a:lvl3pPr marL="1143000" indent="-228600" eaLnBrk="0" hangingPunct="0">
              <a:spcBef>
                <a:spcPct val="20000"/>
              </a:spcBef>
              <a:buFont typeface="Arial" pitchFamily="34" charset="0"/>
              <a:buChar char="•"/>
              <a:defRPr sz="2400">
                <a:solidFill>
                  <a:srgbClr val="69BE28"/>
                </a:solidFill>
                <a:latin typeface="Calibri" pitchFamily="34" charset="0"/>
              </a:defRPr>
            </a:lvl3pPr>
            <a:lvl4pPr marL="1600200" indent="-228600" eaLnBrk="0" hangingPunct="0">
              <a:spcBef>
                <a:spcPct val="20000"/>
              </a:spcBef>
              <a:buFont typeface="Arial" pitchFamily="34" charset="0"/>
              <a:buChar char="–"/>
              <a:defRPr sz="2000">
                <a:solidFill>
                  <a:srgbClr val="69BE28"/>
                </a:solidFill>
                <a:latin typeface="Calibri" pitchFamily="34" charset="0"/>
              </a:defRPr>
            </a:lvl4pPr>
            <a:lvl5pPr marL="2057400" indent="-228600" eaLnBrk="0" hangingPunct="0">
              <a:spcBef>
                <a:spcPct val="20000"/>
              </a:spcBef>
              <a:buFont typeface="Arial" pitchFamily="34" charset="0"/>
              <a:buChar char="»"/>
              <a:defRPr sz="2000">
                <a:solidFill>
                  <a:srgbClr val="69BE28"/>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69BE28"/>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69BE28"/>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69BE28"/>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69BE28"/>
                </a:solidFill>
                <a:latin typeface="Calibri" pitchFamily="34" charset="0"/>
              </a:defRPr>
            </a:lvl9pPr>
          </a:lstStyle>
          <a:p>
            <a:pPr defTabSz="914077" eaLnBrk="1" hangingPunct="1">
              <a:spcBef>
                <a:spcPct val="0"/>
              </a:spcBef>
              <a:buFontTx/>
              <a:buNone/>
            </a:pPr>
            <a:r>
              <a:rPr lang="fr-FR" altLang="fr-FR" sz="1000" i="1">
                <a:solidFill>
                  <a:prstClr val="black"/>
                </a:solidFill>
                <a:latin typeface="Arial" panose="020B0604020202020204" pitchFamily="34" charset="0"/>
                <a:ea typeface="MS PGothic" pitchFamily="34" charset="-128"/>
                <a:cs typeface="Arial" panose="020B0604020202020204" pitchFamily="34" charset="0"/>
              </a:rPr>
              <a:t>Merci de confirmer si possible votre présence à </a:t>
            </a:r>
            <a:r>
              <a:rPr lang="fr-FR" altLang="fr-FR" sz="1000" i="1" u="sng">
                <a:solidFill>
                  <a:prstClr val="black"/>
                </a:solidFill>
                <a:latin typeface="Arial" panose="020B0604020202020204" pitchFamily="34" charset="0"/>
                <a:ea typeface="MS PGothic" pitchFamily="34" charset="-128"/>
                <a:cs typeface="Arial" panose="020B0604020202020204" pitchFamily="34" charset="0"/>
                <a:hlinkClick r:id="rId3"/>
              </a:rPr>
              <a:t>symposium@institutpaulbocuse.com</a:t>
            </a:r>
            <a:endParaRPr lang="fr-FR" altLang="fr-FR" sz="1000" i="1" u="sng">
              <a:solidFill>
                <a:prstClr val="black"/>
              </a:solidFill>
              <a:latin typeface="Arial" panose="020B0604020202020204" pitchFamily="34" charset="0"/>
              <a:ea typeface="MS PGothic" pitchFamily="34" charset="-128"/>
              <a:cs typeface="Arial" panose="020B0604020202020204" pitchFamily="34" charset="0"/>
            </a:endParaRPr>
          </a:p>
          <a:p>
            <a:pPr defTabSz="914077" eaLnBrk="1" hangingPunct="1">
              <a:spcBef>
                <a:spcPct val="0"/>
              </a:spcBef>
              <a:buFontTx/>
              <a:buNone/>
            </a:pPr>
            <a:r>
              <a:rPr lang="fr-FR" altLang="fr-FR" sz="1000" i="1" u="sng">
                <a:solidFill>
                  <a:prstClr val="black"/>
                </a:solidFill>
                <a:latin typeface="Arial" panose="020B0604020202020204" pitchFamily="34" charset="0"/>
                <a:ea typeface="MS PGothic" pitchFamily="34" charset="-128"/>
                <a:cs typeface="Arial" panose="020B0604020202020204" pitchFamily="34" charset="0"/>
              </a:rPr>
              <a:t>Localisation :</a:t>
            </a:r>
            <a:r>
              <a:rPr lang="fr-FR" altLang="fr-FR" sz="1000" i="1">
                <a:solidFill>
                  <a:prstClr val="black"/>
                </a:solidFill>
                <a:latin typeface="Arial" panose="020B0604020202020204" pitchFamily="34" charset="0"/>
                <a:ea typeface="MS PGothic" pitchFamily="34" charset="-128"/>
                <a:cs typeface="Arial" panose="020B0604020202020204" pitchFamily="34" charset="0"/>
              </a:rPr>
              <a:t> Institut Paul Bocuse, 1 Chemin de </a:t>
            </a:r>
            <a:r>
              <a:rPr lang="fr-FR" altLang="fr-FR" sz="1000" i="1" err="1">
                <a:solidFill>
                  <a:prstClr val="black"/>
                </a:solidFill>
                <a:latin typeface="Arial" panose="020B0604020202020204" pitchFamily="34" charset="0"/>
                <a:ea typeface="MS PGothic" pitchFamily="34" charset="-128"/>
                <a:cs typeface="Arial" panose="020B0604020202020204" pitchFamily="34" charset="0"/>
              </a:rPr>
              <a:t>Calabert</a:t>
            </a:r>
            <a:r>
              <a:rPr lang="fr-FR" altLang="fr-FR" sz="1000" i="1">
                <a:solidFill>
                  <a:prstClr val="black"/>
                </a:solidFill>
                <a:latin typeface="Arial" panose="020B0604020202020204" pitchFamily="34" charset="0"/>
                <a:ea typeface="MS PGothic" pitchFamily="34" charset="-128"/>
                <a:cs typeface="Arial" panose="020B0604020202020204" pitchFamily="34" charset="0"/>
              </a:rPr>
              <a:t>, Ecully. Accès par les bus 55 (de Perrache) ou 3 (de Gorge de loup). Arrêt « Le </a:t>
            </a:r>
            <a:r>
              <a:rPr lang="fr-FR" altLang="fr-FR" sz="1000" i="1" err="1">
                <a:solidFill>
                  <a:prstClr val="black"/>
                </a:solidFill>
                <a:latin typeface="Arial" panose="020B0604020202020204" pitchFamily="34" charset="0"/>
                <a:ea typeface="MS PGothic" pitchFamily="34" charset="-128"/>
                <a:cs typeface="Arial" panose="020B0604020202020204" pitchFamily="34" charset="0"/>
              </a:rPr>
              <a:t>Trouillat</a:t>
            </a:r>
            <a:r>
              <a:rPr lang="fr-FR" altLang="fr-FR" sz="1000" i="1">
                <a:solidFill>
                  <a:prstClr val="black"/>
                </a:solidFill>
                <a:latin typeface="Arial" panose="020B0604020202020204" pitchFamily="34" charset="0"/>
                <a:ea typeface="MS PGothic" pitchFamily="34" charset="-128"/>
                <a:cs typeface="Arial" panose="020B0604020202020204" pitchFamily="34" charset="0"/>
              </a:rPr>
              <a:t> », puis suivre le chemin du </a:t>
            </a:r>
            <a:r>
              <a:rPr lang="fr-FR" altLang="fr-FR" sz="1000" i="1" err="1">
                <a:solidFill>
                  <a:prstClr val="black"/>
                </a:solidFill>
                <a:latin typeface="Arial" panose="020B0604020202020204" pitchFamily="34" charset="0"/>
                <a:ea typeface="MS PGothic" pitchFamily="34" charset="-128"/>
                <a:cs typeface="Arial" panose="020B0604020202020204" pitchFamily="34" charset="0"/>
              </a:rPr>
              <a:t>Trouillat</a:t>
            </a:r>
            <a:r>
              <a:rPr lang="fr-FR" altLang="fr-FR" sz="1000" i="1">
                <a:solidFill>
                  <a:prstClr val="black"/>
                </a:solidFill>
                <a:latin typeface="Arial" panose="020B0604020202020204" pitchFamily="34" charset="0"/>
                <a:ea typeface="MS PGothic" pitchFamily="34" charset="-128"/>
                <a:cs typeface="Arial" panose="020B0604020202020204" pitchFamily="34" charset="0"/>
              </a:rPr>
              <a:t> jusqu’au Parc du Vivier.</a:t>
            </a:r>
          </a:p>
        </p:txBody>
      </p:sp>
      <p:sp>
        <p:nvSpPr>
          <p:cNvPr id="16" name="Rectangle 15"/>
          <p:cNvSpPr/>
          <p:nvPr/>
        </p:nvSpPr>
        <p:spPr>
          <a:xfrm>
            <a:off x="263814" y="3468539"/>
            <a:ext cx="6289211" cy="923330"/>
          </a:xfrm>
          <a:prstGeom prst="rect">
            <a:avLst/>
          </a:prstGeom>
        </p:spPr>
        <p:txBody>
          <a:bodyPr wrap="square">
            <a:spAutoFit/>
          </a:bodyPr>
          <a:lstStyle/>
          <a:p>
            <a:pPr marL="285750" lvl="0" indent="-285750" defTabSz="914077">
              <a:buFont typeface="Wingdings" panose="05000000000000000000" pitchFamily="2" charset="2"/>
              <a:buChar char="§"/>
            </a:pPr>
            <a:r>
              <a:rPr lang="fr-FR" altLang="fr-FR" sz="1400" b="1">
                <a:solidFill>
                  <a:prstClr val="black"/>
                </a:solidFill>
                <a:latin typeface="Arial" panose="020B0604020202020204" pitchFamily="34" charset="0"/>
                <a:cs typeface="Arial" panose="020B0604020202020204" pitchFamily="34" charset="0"/>
              </a:rPr>
              <a:t>10h30</a:t>
            </a:r>
            <a:r>
              <a:rPr lang="fr-FR" altLang="fr-FR" b="1">
                <a:solidFill>
                  <a:prstClr val="black"/>
                </a:solidFill>
                <a:latin typeface="Arial" panose="020B0604020202020204" pitchFamily="34" charset="0"/>
                <a:cs typeface="Arial" panose="020B0604020202020204" pitchFamily="34" charset="0"/>
              </a:rPr>
              <a:t> – </a:t>
            </a:r>
            <a:r>
              <a:rPr lang="fr-FR" altLang="fr-FR" b="1">
                <a:latin typeface="Arial Narrow" panose="020B0606020202030204" pitchFamily="34" charset="0"/>
                <a:ea typeface="Calibri" panose="020F0502020204030204" pitchFamily="34" charset="0"/>
                <a:cs typeface="Times New Roman" panose="02020603050405020304" pitchFamily="18" charset="0"/>
              </a:rPr>
              <a:t>Philippe Fleury</a:t>
            </a:r>
            <a:r>
              <a:rPr lang="fr-FR" altLang="fr-FR">
                <a:latin typeface="Arial Narrow" panose="020B0606020202030204" pitchFamily="34" charset="0"/>
                <a:ea typeface="Calibri" panose="020F0502020204030204" pitchFamily="34" charset="0"/>
                <a:cs typeface="Times New Roman" panose="02020603050405020304" pitchFamily="18" charset="0"/>
              </a:rPr>
              <a:t>, ISARA-Lyon </a:t>
            </a:r>
          </a:p>
          <a:p>
            <a:pPr lvl="0" defTabSz="914077"/>
            <a:r>
              <a:rPr lang="fr-FR" altLang="fr-FR">
                <a:latin typeface="Arial Narrow" panose="020B0606020202030204" pitchFamily="34" charset="0"/>
                <a:ea typeface="Calibri" panose="020F0502020204030204" pitchFamily="34" charset="0"/>
                <a:cs typeface="Times New Roman" panose="02020603050405020304" pitchFamily="18" charset="0"/>
              </a:rPr>
              <a:t>                    </a:t>
            </a:r>
            <a:r>
              <a:rPr lang="fr-FR" altLang="fr-FR" b="1">
                <a:latin typeface="Arial Narrow" panose="020B0606020202030204" pitchFamily="34" charset="0"/>
                <a:ea typeface="Calibri" panose="020F0502020204030204" pitchFamily="34" charset="0"/>
                <a:cs typeface="Times New Roman" panose="02020603050405020304" pitchFamily="18" charset="0"/>
              </a:rPr>
              <a:t>Michel </a:t>
            </a:r>
            <a:r>
              <a:rPr lang="fr-FR" altLang="fr-FR" b="1" err="1">
                <a:latin typeface="Arial Narrow" panose="020B0606020202030204" pitchFamily="34" charset="0"/>
                <a:ea typeface="Calibri" panose="020F0502020204030204" pitchFamily="34" charset="0"/>
                <a:cs typeface="Times New Roman" panose="02020603050405020304" pitchFamily="18" charset="0"/>
              </a:rPr>
              <a:t>Streith</a:t>
            </a:r>
            <a:r>
              <a:rPr lang="fr-FR" altLang="fr-FR">
                <a:latin typeface="Arial Narrow" panose="020B0606020202030204" pitchFamily="34" charset="0"/>
                <a:ea typeface="Calibri" panose="020F0502020204030204" pitchFamily="34" charset="0"/>
                <a:cs typeface="Times New Roman" panose="02020603050405020304" pitchFamily="18" charset="0"/>
              </a:rPr>
              <a:t>, CNRS</a:t>
            </a:r>
            <a:endParaRPr lang="fr-FR" altLang="fr-FR" sz="3200">
              <a:latin typeface="Arial" panose="020B0604020202020204" pitchFamily="34" charset="0"/>
            </a:endParaRPr>
          </a:p>
          <a:p>
            <a:pPr defTabSz="914077"/>
            <a:r>
              <a:rPr lang="fr-FR" altLang="fr-FR" b="1">
                <a:solidFill>
                  <a:prstClr val="black"/>
                </a:solidFill>
                <a:latin typeface="Arial" panose="020B0604020202020204" pitchFamily="34" charset="0"/>
                <a:cs typeface="Arial" panose="020B0604020202020204" pitchFamily="34" charset="0"/>
              </a:rPr>
              <a:t> </a:t>
            </a:r>
            <a:endParaRPr lang="en-US" sz="1400" i="1">
              <a:solidFill>
                <a:prstClr val="black"/>
              </a:solidFill>
              <a:latin typeface="Arial" panose="020B0604020202020204" pitchFamily="34" charset="0"/>
              <a:cs typeface="Arial" panose="020B0604020202020204" pitchFamily="34" charset="0"/>
            </a:endParaRPr>
          </a:p>
        </p:txBody>
      </p:sp>
      <p:sp>
        <p:nvSpPr>
          <p:cNvPr id="21" name="ZoneTexte 4"/>
          <p:cNvSpPr txBox="1"/>
          <p:nvPr/>
        </p:nvSpPr>
        <p:spPr>
          <a:xfrm>
            <a:off x="-73927" y="7899474"/>
            <a:ext cx="5149238" cy="369332"/>
          </a:xfrm>
          <a:prstGeom prst="rect">
            <a:avLst/>
          </a:prstGeom>
          <a:noFill/>
        </p:spPr>
        <p:txBody>
          <a:bodyPr wrap="square" rtlCol="0">
            <a:spAutoFit/>
          </a:bodyPr>
          <a:lstStyle/>
          <a:p>
            <a:pPr algn="ctr"/>
            <a:endParaRPr lang="fr-FR" b="1">
              <a:solidFill>
                <a:srgbClr val="00C3B4"/>
              </a:solidFill>
              <a:latin typeface="Arial" panose="020B0604020202020204" pitchFamily="34" charset="0"/>
              <a:cs typeface="Arial" panose="020B0604020202020204" pitchFamily="34" charset="0"/>
            </a:endParaRPr>
          </a:p>
        </p:txBody>
      </p:sp>
      <p:sp>
        <p:nvSpPr>
          <p:cNvPr id="3" name="Rectangle 2"/>
          <p:cNvSpPr/>
          <p:nvPr/>
        </p:nvSpPr>
        <p:spPr>
          <a:xfrm>
            <a:off x="263814" y="1826850"/>
            <a:ext cx="3383757" cy="523220"/>
          </a:xfrm>
          <a:prstGeom prst="rect">
            <a:avLst/>
          </a:prstGeom>
        </p:spPr>
        <p:txBody>
          <a:bodyPr wrap="square">
            <a:spAutoFit/>
          </a:bodyPr>
          <a:lstStyle/>
          <a:p>
            <a:pPr algn="ctr"/>
            <a:r>
              <a:rPr lang="fr-FR" sz="1400" b="1">
                <a:solidFill>
                  <a:srgbClr val="00C3B4"/>
                </a:solidFill>
                <a:latin typeface="Arial" panose="020B0604020202020204" pitchFamily="34" charset="0"/>
                <a:cs typeface="Arial" panose="020B0604020202020204" pitchFamily="34" charset="0"/>
              </a:rPr>
              <a:t>Pratiques et Représentations sociales associées à un régime sans gluten</a:t>
            </a:r>
            <a:endParaRPr lang="fr-FR" sz="1200" b="1">
              <a:solidFill>
                <a:srgbClr val="00C3B4"/>
              </a:solidFill>
              <a:latin typeface="Arial" panose="020B0604020202020204" pitchFamily="34" charset="0"/>
              <a:cs typeface="Arial" panose="020B0604020202020204" pitchFamily="34" charset="0"/>
            </a:endParaRPr>
          </a:p>
        </p:txBody>
      </p:sp>
      <p:sp>
        <p:nvSpPr>
          <p:cNvPr id="11" name="ZoneTexte 10"/>
          <p:cNvSpPr txBox="1"/>
          <p:nvPr/>
        </p:nvSpPr>
        <p:spPr>
          <a:xfrm>
            <a:off x="5075312" y="892322"/>
            <a:ext cx="4019284" cy="2400657"/>
          </a:xfrm>
          <a:prstGeom prst="rect">
            <a:avLst/>
          </a:prstGeom>
          <a:noFill/>
          <a:ln>
            <a:solidFill>
              <a:schemeClr val="tx1"/>
            </a:solidFill>
          </a:ln>
        </p:spPr>
        <p:txBody>
          <a:bodyPr wrap="square" rtlCol="0">
            <a:spAutoFit/>
          </a:bodyPr>
          <a:lstStyle/>
          <a:p>
            <a:r>
              <a:rPr lang="fr-FR" sz="1000">
                <a:latin typeface="Arial" panose="020B0604020202020204" pitchFamily="34" charset="0"/>
                <a:cs typeface="Arial" panose="020B0604020202020204" pitchFamily="34" charset="0"/>
              </a:rPr>
              <a:t>Les particularismes alimentaires font l’objet d’une importante augmentation ces dernières années (Fischler, 2013). </a:t>
            </a:r>
          </a:p>
          <a:p>
            <a:r>
              <a:rPr lang="fr-FR" sz="1000">
                <a:latin typeface="Arial" panose="020B0604020202020204" pitchFamily="34" charset="0"/>
                <a:cs typeface="Arial" panose="020B0604020202020204" pitchFamily="34" charset="0"/>
              </a:rPr>
              <a:t>Dans ce contexte, notre présentation porte sur la consommation restrictive de gluten comme alimentation particulière. Nous l’analysons via une approche située au carrefour des sociologies de l’alimentation, de l’anthropologie et de la psychologie sociales. Nous nous sommes centrés sur les niveaux de pratiques, de connaissances et d’implications que des mangeurs français associent à la mise en place d’un régime d’exclusion ou de limitation volontaire du gluten sur ou sans avis médical. </a:t>
            </a:r>
          </a:p>
          <a:p>
            <a:r>
              <a:rPr lang="fr-FR" sz="1000">
                <a:latin typeface="Arial" panose="020B0604020202020204" pitchFamily="34" charset="0"/>
                <a:cs typeface="Arial" panose="020B0604020202020204" pitchFamily="34" charset="0"/>
              </a:rPr>
              <a:t>20 entretiens non-directifs ont été menés auprès d’individus qui ont fait ce choix alimentaire. Les résultats montrent trois façons de manger sans gluten associées à différents profils de mangeurs : manger pour se soigner, manger pour performer et manger pour échanger.</a:t>
            </a:r>
          </a:p>
        </p:txBody>
      </p:sp>
      <p:pic>
        <p:nvPicPr>
          <p:cNvPr id="5" name="Image 4"/>
          <p:cNvPicPr>
            <a:picLocks noChangeAspect="1"/>
          </p:cNvPicPr>
          <p:nvPr/>
        </p:nvPicPr>
        <p:blipFill rotWithShape="1">
          <a:blip r:embed="rId4" cstate="print">
            <a:extLst>
              <a:ext uri="{28A0092B-C50C-407E-A947-70E740481C1C}">
                <a14:useLocalDpi xmlns:a14="http://schemas.microsoft.com/office/drawing/2010/main" val="0"/>
              </a:ext>
            </a:extLst>
          </a:blip>
          <a:srcRect l="12201" t="10101" r="12201" b="36350"/>
          <a:stretch/>
        </p:blipFill>
        <p:spPr>
          <a:xfrm>
            <a:off x="3581858" y="2012477"/>
            <a:ext cx="1400285" cy="1487803"/>
          </a:xfrm>
          <a:prstGeom prst="rect">
            <a:avLst/>
          </a:prstGeom>
        </p:spPr>
      </p:pic>
      <p:pic>
        <p:nvPicPr>
          <p:cNvPr id="17" name="Imag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67788" y="4851808"/>
            <a:ext cx="2346150" cy="1322585"/>
          </a:xfrm>
          <a:prstGeom prst="rect">
            <a:avLst/>
          </a:prstGeom>
        </p:spPr>
      </p:pic>
      <p:sp>
        <p:nvSpPr>
          <p:cNvPr id="19" name="Rectangle 4"/>
          <p:cNvSpPr>
            <a:spLocks noChangeArrowheads="1"/>
          </p:cNvSpPr>
          <p:nvPr/>
        </p:nvSpPr>
        <p:spPr bwMode="auto">
          <a:xfrm>
            <a:off x="389088" y="4123894"/>
            <a:ext cx="308770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00C3B4"/>
                </a:solidFill>
                <a:effectLst/>
                <a:latin typeface="Arial" panose="020B0604020202020204" pitchFamily="34" charset="0"/>
                <a:ea typeface="Calibri" panose="020F0502020204030204" pitchFamily="34" charset="0"/>
                <a:cs typeface="Arial" panose="020B0604020202020204" pitchFamily="34" charset="0"/>
              </a:rPr>
              <a:t>Excellence alimentaire pour tous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00C3B4"/>
                </a:solidFill>
                <a:effectLst/>
                <a:latin typeface="Arial" panose="020B0604020202020204" pitchFamily="34" charset="0"/>
                <a:ea typeface="Calibri" panose="020F0502020204030204" pitchFamily="34" charset="0"/>
                <a:cs typeface="Arial" panose="020B0604020202020204" pitchFamily="34" charset="0"/>
              </a:rPr>
              <a:t>émotions et valeurs autour du bio</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a:ln>
                  <a:noFill/>
                </a:ln>
                <a:solidFill>
                  <a:srgbClr val="00C3B4"/>
                </a:solidFill>
                <a:effectLst/>
                <a:latin typeface="Arial" panose="020B0604020202020204" pitchFamily="34" charset="0"/>
                <a:ea typeface="Calibri" panose="020F0502020204030204" pitchFamily="34" charset="0"/>
                <a:cs typeface="Arial" panose="020B0604020202020204" pitchFamily="34" charset="0"/>
              </a:rPr>
              <a:t>et de l’alimentation</a:t>
            </a:r>
            <a:endParaRPr kumimoji="0" lang="fr-FR" altLang="fr-FR" sz="1400" b="1" i="0" u="none" strike="noStrike" cap="none" normalizeH="0" baseline="0">
              <a:ln>
                <a:noFill/>
              </a:ln>
              <a:solidFill>
                <a:srgbClr val="00C3B4"/>
              </a:solidFill>
              <a:effectLst/>
              <a:latin typeface="Arial" panose="020B0604020202020204" pitchFamily="34" charset="0"/>
              <a:cs typeface="Arial" panose="020B0604020202020204" pitchFamily="34" charset="0"/>
            </a:endParaRPr>
          </a:p>
        </p:txBody>
      </p:sp>
      <p:sp>
        <p:nvSpPr>
          <p:cNvPr id="23" name="Rectangle 7"/>
          <p:cNvSpPr>
            <a:spLocks noChangeArrowheads="1"/>
          </p:cNvSpPr>
          <p:nvPr/>
        </p:nvSpPr>
        <p:spPr bwMode="auto">
          <a:xfrm>
            <a:off x="5075311" y="3420647"/>
            <a:ext cx="4019284" cy="286232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Philippe Fleury, Géographe et agronome, enseignant-chercheur à l’</a:t>
            </a:r>
            <a:r>
              <a:rPr kumimoji="0" lang="fr-FR" altLang="fr-FR" sz="1000" b="0" i="0" u="none" strike="noStrike" cap="none" normalizeH="0" baseline="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Isara</a:t>
            </a:r>
            <a:r>
              <a:rPr kumimoji="0" lang="fr-FR" altLang="fr-FR" sz="10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-Lyon et directeur du département ASTER, membre du Laboratoire d’Etudes Rurales de l’Université de Lyon 2. Ses activités de recherche concernent le développement local de l’agriculture biologique, le déploiement et l’organisation de système alimentaires innovant hybrides entre circuits courts et longs. - . Depuis peu travaille sur la thématique de l’alimentation avec un regard particulier sur les questions d’éducation.</a:t>
            </a:r>
            <a:endParaRPr kumimoji="0" lang="fr-FR" altLang="fr-FR" sz="1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fr-FR" altLang="fr-FR" sz="1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Michel </a:t>
            </a:r>
            <a:r>
              <a:rPr kumimoji="0" lang="fr-FR" altLang="fr-FR" sz="1000" b="0" i="0" u="none" strike="noStrike" cap="none" normalizeH="0" baseline="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Streith</a:t>
            </a:r>
            <a:r>
              <a:rPr kumimoji="0" lang="fr-FR" altLang="fr-FR" sz="10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anthropologue ethnologue au CNRS, Laboratoire de Psychologie Sociale et Cognitive (LASCO) à Clermont-Ferrand, directeur-adjoint de la Maison des sciences de l’homme (MSH) de Clermont-Ferrand. Il développe de nombreux travaux sur les émotions comme lien entre l’action collective et l’activité professionnelle. Depuis de nombreuses années il s’intéresse aux petites paysanneries et aux agriculteurs biologiques et plus récemment aux consommateurs issus de milieux défavorisés en milieu urbain comme rural.</a:t>
            </a:r>
            <a:endParaRPr kumimoji="0" lang="fr-FR" altLang="fr-FR" sz="10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7574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a:extLst>
              <a:ext uri="{28A0092B-C50C-407E-A947-70E740481C1C}">
                <a14:useLocalDpi xmlns:a14="http://schemas.microsoft.com/office/drawing/2010/main" val="0"/>
              </a:ext>
            </a:extLst>
          </a:blip>
          <a:srcRect b="89005"/>
          <a:stretch/>
        </p:blipFill>
        <p:spPr>
          <a:xfrm>
            <a:off x="0" y="6502170"/>
            <a:ext cx="9144000" cy="355830"/>
          </a:xfrm>
          <a:prstGeom prst="rect">
            <a:avLst/>
          </a:prstGeom>
        </p:spPr>
      </p:pic>
      <p:sp>
        <p:nvSpPr>
          <p:cNvPr id="6" name="Rectangle 2"/>
          <p:cNvSpPr>
            <a:spLocks noChangeArrowheads="1"/>
          </p:cNvSpPr>
          <p:nvPr/>
        </p:nvSpPr>
        <p:spPr bwMode="auto">
          <a:xfrm>
            <a:off x="268288" y="244475"/>
            <a:ext cx="8461375"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Calibri" pitchFamily="34" charset="0"/>
              <a:buAutoNum type="arabicPeriod"/>
              <a:defRPr sz="3200">
                <a:solidFill>
                  <a:srgbClr val="69BE28"/>
                </a:solidFill>
                <a:latin typeface="Calibri" pitchFamily="34" charset="0"/>
              </a:defRPr>
            </a:lvl1pPr>
            <a:lvl2pPr marL="742950" indent="-285750" eaLnBrk="0" hangingPunct="0">
              <a:spcBef>
                <a:spcPct val="20000"/>
              </a:spcBef>
              <a:buFont typeface="Calibri" pitchFamily="34" charset="0"/>
              <a:buAutoNum type="arabicPeriod"/>
              <a:defRPr sz="2800">
                <a:solidFill>
                  <a:srgbClr val="69BE28"/>
                </a:solidFill>
                <a:latin typeface="Calibri" pitchFamily="34" charset="0"/>
              </a:defRPr>
            </a:lvl2pPr>
            <a:lvl3pPr marL="1143000" indent="-228600" eaLnBrk="0" hangingPunct="0">
              <a:spcBef>
                <a:spcPct val="20000"/>
              </a:spcBef>
              <a:buFont typeface="Arial" pitchFamily="34" charset="0"/>
              <a:buChar char="•"/>
              <a:defRPr sz="2400">
                <a:solidFill>
                  <a:srgbClr val="69BE28"/>
                </a:solidFill>
                <a:latin typeface="Calibri" pitchFamily="34" charset="0"/>
              </a:defRPr>
            </a:lvl3pPr>
            <a:lvl4pPr marL="1600200" indent="-228600" eaLnBrk="0" hangingPunct="0">
              <a:spcBef>
                <a:spcPct val="20000"/>
              </a:spcBef>
              <a:buFont typeface="Arial" pitchFamily="34" charset="0"/>
              <a:buChar char="–"/>
              <a:defRPr sz="2000">
                <a:solidFill>
                  <a:srgbClr val="69BE28"/>
                </a:solidFill>
                <a:latin typeface="Calibri" pitchFamily="34" charset="0"/>
              </a:defRPr>
            </a:lvl4pPr>
            <a:lvl5pPr marL="2057400" indent="-228600" eaLnBrk="0" hangingPunct="0">
              <a:spcBef>
                <a:spcPct val="20000"/>
              </a:spcBef>
              <a:buFont typeface="Arial" pitchFamily="34" charset="0"/>
              <a:buChar char="»"/>
              <a:defRPr sz="2000">
                <a:solidFill>
                  <a:srgbClr val="69BE28"/>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rgbClr val="69BE28"/>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rgbClr val="69BE28"/>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rgbClr val="69BE28"/>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rgbClr val="69BE28"/>
                </a:solidFill>
                <a:latin typeface="Calibri" pitchFamily="34" charset="0"/>
              </a:defRPr>
            </a:lvl9pPr>
          </a:lstStyle>
          <a:p>
            <a:pPr algn="ctr" eaLnBrk="1" hangingPunct="1">
              <a:spcBef>
                <a:spcPct val="0"/>
              </a:spcBef>
              <a:buFontTx/>
              <a:buNone/>
            </a:pPr>
            <a:r>
              <a:rPr lang="fr-FR" altLang="fr-FR" sz="1400" i="1">
                <a:solidFill>
                  <a:schemeClr val="tx1"/>
                </a:solidFill>
                <a:ea typeface="Calibri" pitchFamily="34" charset="0"/>
                <a:cs typeface="Times New Roman" pitchFamily="18" charset="0"/>
              </a:rPr>
              <a:t>Le Centre de Recherche de l’Institut Paul Bocuse associe chercheurs et spécialistes des arts culinaires et de la restauration dans des programmes de recherche portant sur la compréhension du plaisir alimentaire et de sa contribution à la santé.</a:t>
            </a:r>
          </a:p>
          <a:p>
            <a:pPr algn="ctr" eaLnBrk="1" hangingPunct="1">
              <a:spcBef>
                <a:spcPct val="0"/>
              </a:spcBef>
              <a:buFontTx/>
              <a:buNone/>
            </a:pPr>
            <a:r>
              <a:rPr lang="fr-FR" altLang="fr-FR" sz="1400" i="1">
                <a:solidFill>
                  <a:schemeClr val="tx1"/>
                </a:solidFill>
                <a:ea typeface="Calibri" pitchFamily="34" charset="0"/>
                <a:cs typeface="Times New Roman" pitchFamily="18" charset="0"/>
              </a:rPr>
              <a:t>Toutes les études sont menées en contexte réel de repas grâce à une plateforme expérimentale originale, comprenant cuisine et restaurant équipés de matériel de suivi du comportement, plateforme labellisée </a:t>
            </a:r>
            <a:r>
              <a:rPr lang="fr-FR" altLang="fr-FR" sz="1400" i="1" err="1">
                <a:solidFill>
                  <a:schemeClr val="tx1"/>
                </a:solidFill>
                <a:ea typeface="Calibri" pitchFamily="34" charset="0"/>
                <a:cs typeface="Times New Roman" pitchFamily="18" charset="0"/>
              </a:rPr>
              <a:t>EnoLL</a:t>
            </a:r>
            <a:r>
              <a:rPr lang="fr-FR" altLang="fr-FR" sz="1400" i="1">
                <a:solidFill>
                  <a:schemeClr val="tx1"/>
                </a:solidFill>
                <a:ea typeface="Calibri" pitchFamily="34" charset="0"/>
                <a:cs typeface="Times New Roman" pitchFamily="18" charset="0"/>
              </a:rPr>
              <a:t>, </a:t>
            </a:r>
            <a:r>
              <a:rPr lang="fr-FR" altLang="fr-FR" sz="1400" i="1" err="1">
                <a:solidFill>
                  <a:schemeClr val="tx1"/>
                </a:solidFill>
                <a:ea typeface="Calibri" pitchFamily="34" charset="0"/>
                <a:cs typeface="Times New Roman" pitchFamily="18" charset="0"/>
              </a:rPr>
              <a:t>European</a:t>
            </a:r>
            <a:r>
              <a:rPr lang="fr-FR" altLang="fr-FR" sz="1400" i="1">
                <a:solidFill>
                  <a:schemeClr val="tx1"/>
                </a:solidFill>
                <a:ea typeface="Calibri" pitchFamily="34" charset="0"/>
                <a:cs typeface="Times New Roman" pitchFamily="18" charset="0"/>
              </a:rPr>
              <a:t> Network of Living </a:t>
            </a:r>
            <a:r>
              <a:rPr lang="fr-FR" altLang="fr-FR" sz="1400" i="1" err="1">
                <a:solidFill>
                  <a:schemeClr val="tx1"/>
                </a:solidFill>
                <a:ea typeface="Calibri" pitchFamily="34" charset="0"/>
                <a:cs typeface="Times New Roman" pitchFamily="18" charset="0"/>
              </a:rPr>
              <a:t>Labs</a:t>
            </a:r>
            <a:r>
              <a:rPr lang="fr-FR" altLang="fr-FR" sz="1400" i="1">
                <a:solidFill>
                  <a:schemeClr val="tx1"/>
                </a:solidFill>
                <a:ea typeface="Calibri" pitchFamily="34" charset="0"/>
                <a:cs typeface="Times New Roman" pitchFamily="18" charset="0"/>
              </a:rPr>
              <a:t>. </a:t>
            </a:r>
            <a:r>
              <a:rPr lang="fr-FR" altLang="fr-FR" sz="1400" i="1">
                <a:solidFill>
                  <a:schemeClr val="tx1"/>
                </a:solidFill>
                <a:ea typeface="Calibri" pitchFamily="34" charset="0"/>
                <a:cs typeface="Times New Roman" pitchFamily="18" charset="0"/>
                <a:hlinkClick r:id="rId3"/>
              </a:rPr>
              <a:t>http://recherche.institutpaulbocuse.com/</a:t>
            </a:r>
            <a:endParaRPr lang="fr-FR" altLang="fr-FR" sz="1400" i="1">
              <a:solidFill>
                <a:schemeClr val="tx1"/>
              </a:solidFill>
              <a:ea typeface="Calibri" pitchFamily="34" charset="0"/>
              <a:cs typeface="Times New Roman" pitchFamily="18" charset="0"/>
            </a:endParaRPr>
          </a:p>
          <a:p>
            <a:pPr algn="just" eaLnBrk="1" hangingPunct="1">
              <a:spcBef>
                <a:spcPct val="0"/>
              </a:spcBef>
              <a:buFontTx/>
              <a:buNone/>
            </a:pPr>
            <a:r>
              <a:rPr lang="fr-FR" altLang="fr-FR" sz="1400">
                <a:solidFill>
                  <a:schemeClr val="tx1"/>
                </a:solidFill>
                <a:ea typeface="Calibri" pitchFamily="34" charset="0"/>
                <a:cs typeface="Times New Roman" pitchFamily="18" charset="0"/>
              </a:rPr>
              <a:t>	</a:t>
            </a:r>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1819736"/>
            <a:ext cx="6284321" cy="46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3404" y="4875904"/>
            <a:ext cx="945060" cy="426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3404" y="5304913"/>
            <a:ext cx="909069" cy="372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ZoneTexte 12"/>
          <p:cNvSpPr txBox="1"/>
          <p:nvPr/>
        </p:nvSpPr>
        <p:spPr>
          <a:xfrm>
            <a:off x="7803404" y="5734417"/>
            <a:ext cx="1063352" cy="430887"/>
          </a:xfrm>
          <a:prstGeom prst="rect">
            <a:avLst/>
          </a:prstGeom>
          <a:noFill/>
        </p:spPr>
        <p:txBody>
          <a:bodyPr wrap="square" rtlCol="0">
            <a:spAutoFit/>
          </a:bodyPr>
          <a:lstStyle/>
          <a:p>
            <a:pPr algn="ctr"/>
            <a:r>
              <a:rPr lang="fr-FR" sz="1100" b="1"/>
              <a:t>Arrêt de Bus « Le </a:t>
            </a:r>
            <a:r>
              <a:rPr lang="fr-FR" sz="1100" b="1" err="1"/>
              <a:t>Trouillat</a:t>
            </a:r>
            <a:r>
              <a:rPr lang="fr-FR" sz="1100" b="1"/>
              <a:t> »</a:t>
            </a:r>
          </a:p>
        </p:txBody>
      </p:sp>
      <p:pic>
        <p:nvPicPr>
          <p:cNvPr id="13" name="Picture 8"/>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1522"/>
          <a:stretch/>
        </p:blipFill>
        <p:spPr bwMode="auto">
          <a:xfrm>
            <a:off x="7831792" y="1985518"/>
            <a:ext cx="897871" cy="443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ZoneTexte 14"/>
          <p:cNvSpPr txBox="1"/>
          <p:nvPr/>
        </p:nvSpPr>
        <p:spPr>
          <a:xfrm>
            <a:off x="8221921" y="2031384"/>
            <a:ext cx="454535" cy="400110"/>
          </a:xfrm>
          <a:prstGeom prst="rect">
            <a:avLst/>
          </a:prstGeom>
          <a:noFill/>
        </p:spPr>
        <p:txBody>
          <a:bodyPr wrap="square" rtlCol="0">
            <a:spAutoFit/>
          </a:bodyPr>
          <a:lstStyle/>
          <a:p>
            <a:r>
              <a:rPr lang="fr-FR" sz="2000" b="1"/>
              <a:t>35</a:t>
            </a:r>
            <a:endParaRPr lang="fr-FR" sz="2200" b="1"/>
          </a:p>
        </p:txBody>
      </p:sp>
      <p:sp>
        <p:nvSpPr>
          <p:cNvPr id="15" name="ZoneTexte 16"/>
          <p:cNvSpPr txBox="1"/>
          <p:nvPr/>
        </p:nvSpPr>
        <p:spPr>
          <a:xfrm>
            <a:off x="7803404" y="2396788"/>
            <a:ext cx="1063352" cy="600164"/>
          </a:xfrm>
          <a:prstGeom prst="rect">
            <a:avLst/>
          </a:prstGeom>
          <a:noFill/>
        </p:spPr>
        <p:txBody>
          <a:bodyPr wrap="square" rtlCol="0">
            <a:spAutoFit/>
          </a:bodyPr>
          <a:lstStyle/>
          <a:p>
            <a:pPr algn="ctr"/>
            <a:r>
              <a:rPr lang="fr-FR" sz="1100" b="1"/>
              <a:t>A6</a:t>
            </a:r>
          </a:p>
          <a:p>
            <a:pPr algn="ctr"/>
            <a:r>
              <a:rPr lang="fr-FR" sz="1100" b="1"/>
              <a:t>Sortie « Ecully »</a:t>
            </a:r>
          </a:p>
        </p:txBody>
      </p:sp>
      <p:cxnSp>
        <p:nvCxnSpPr>
          <p:cNvPr id="16" name="Connecteur en angle 18"/>
          <p:cNvCxnSpPr>
            <a:stCxn id="10" idx="0"/>
          </p:cNvCxnSpPr>
          <p:nvPr/>
        </p:nvCxnSpPr>
        <p:spPr>
          <a:xfrm rot="16200000" flipV="1">
            <a:off x="6054283" y="2654253"/>
            <a:ext cx="739368" cy="3703934"/>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cteur en angle 20"/>
          <p:cNvCxnSpPr>
            <a:stCxn id="13" idx="0"/>
          </p:cNvCxnSpPr>
          <p:nvPr/>
        </p:nvCxnSpPr>
        <p:spPr>
          <a:xfrm rot="16200000" flipV="1">
            <a:off x="7544194" y="1248984"/>
            <a:ext cx="140605" cy="1332464"/>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ZoneTexte 37"/>
          <p:cNvSpPr txBox="1"/>
          <p:nvPr/>
        </p:nvSpPr>
        <p:spPr>
          <a:xfrm>
            <a:off x="1259632" y="6438528"/>
            <a:ext cx="5086565" cy="215444"/>
          </a:xfrm>
          <a:prstGeom prst="rect">
            <a:avLst/>
          </a:prstGeom>
          <a:noFill/>
        </p:spPr>
        <p:txBody>
          <a:bodyPr wrap="square" rtlCol="0">
            <a:spAutoFit/>
          </a:bodyPr>
          <a:lstStyle/>
          <a:p>
            <a:r>
              <a:rPr lang="fr-FR" sz="800" i="1"/>
              <a:t>Source de la carte : OpenStreetMap.org (Licence </a:t>
            </a:r>
            <a:r>
              <a:rPr lang="fr-FR" sz="800" i="1" err="1"/>
              <a:t>ODbL</a:t>
            </a:r>
            <a:r>
              <a:rPr lang="fr-FR" sz="800" i="1"/>
              <a:t>)</a:t>
            </a:r>
          </a:p>
        </p:txBody>
      </p:sp>
      <p:cxnSp>
        <p:nvCxnSpPr>
          <p:cNvPr id="21" name="Connecteur droit avec flèche 20"/>
          <p:cNvCxnSpPr/>
          <p:nvPr/>
        </p:nvCxnSpPr>
        <p:spPr>
          <a:xfrm flipV="1">
            <a:off x="927464" y="3700996"/>
            <a:ext cx="1133966" cy="805223"/>
          </a:xfrm>
          <a:prstGeom prst="straightConnector1">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sp>
        <p:nvSpPr>
          <p:cNvPr id="22" name="ZoneTexte 16"/>
          <p:cNvSpPr txBox="1"/>
          <p:nvPr/>
        </p:nvSpPr>
        <p:spPr>
          <a:xfrm>
            <a:off x="0" y="4082608"/>
            <a:ext cx="1063352" cy="769441"/>
          </a:xfrm>
          <a:prstGeom prst="rect">
            <a:avLst/>
          </a:prstGeom>
          <a:noFill/>
        </p:spPr>
        <p:txBody>
          <a:bodyPr wrap="square" rtlCol="0">
            <a:spAutoFit/>
          </a:bodyPr>
          <a:lstStyle/>
          <a:p>
            <a:pPr algn="ctr"/>
            <a:r>
              <a:rPr lang="fr-FR" sz="1100" b="1"/>
              <a:t>Bâtiment Pédagogique à côté </a:t>
            </a:r>
          </a:p>
          <a:p>
            <a:pPr algn="ctr"/>
            <a:r>
              <a:rPr lang="fr-FR" sz="1100" b="1"/>
              <a:t>du Château</a:t>
            </a:r>
          </a:p>
        </p:txBody>
      </p:sp>
      <p:grpSp>
        <p:nvGrpSpPr>
          <p:cNvPr id="23" name="Groupe 22"/>
          <p:cNvGrpSpPr/>
          <p:nvPr/>
        </p:nvGrpSpPr>
        <p:grpSpPr>
          <a:xfrm>
            <a:off x="16495" y="1689569"/>
            <a:ext cx="1074046" cy="1013452"/>
            <a:chOff x="0" y="0"/>
            <a:chExt cx="1324464" cy="1324464"/>
          </a:xfrm>
        </p:grpSpPr>
        <p:sp>
          <p:nvSpPr>
            <p:cNvPr id="24" name="Ellipse 23"/>
            <p:cNvSpPr/>
            <p:nvPr/>
          </p:nvSpPr>
          <p:spPr>
            <a:xfrm>
              <a:off x="0" y="0"/>
              <a:ext cx="1324464" cy="1324464"/>
            </a:xfrm>
            <a:prstGeom prst="ellipse">
              <a:avLst/>
            </a:prstGeom>
            <a:blipFill dpi="0" rotWithShape="1">
              <a:blip r:embed="rId8" cstate="print">
                <a:extLst>
                  <a:ext uri="{28A0092B-C50C-407E-A947-70E740481C1C}">
                    <a14:useLocalDpi xmlns:a14="http://schemas.microsoft.com/office/drawing/2010/main" val="0"/>
                  </a:ext>
                </a:extLst>
              </a:blip>
              <a:srcRect/>
              <a:stretch>
                <a:fillRect/>
              </a:stretch>
            </a:blip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25" name="Ellipse 4"/>
            <p:cNvSpPr/>
            <p:nvPr/>
          </p:nvSpPr>
          <p:spPr>
            <a:xfrm>
              <a:off x="193963" y="193963"/>
              <a:ext cx="936538" cy="9365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fr-FR" sz="2400" kern="1200"/>
            </a:p>
          </p:txBody>
        </p:sp>
      </p:grpSp>
      <p:cxnSp>
        <p:nvCxnSpPr>
          <p:cNvPr id="26" name="Connecteur droit avec flèche 25"/>
          <p:cNvCxnSpPr/>
          <p:nvPr/>
        </p:nvCxnSpPr>
        <p:spPr>
          <a:xfrm>
            <a:off x="1079847" y="2439847"/>
            <a:ext cx="1115889" cy="1031332"/>
          </a:xfrm>
          <a:prstGeom prst="straightConnector1">
            <a:avLst/>
          </a:prstGeom>
          <a:ln>
            <a:headEnd type="none" w="med" len="med"/>
            <a:tailEnd type="triangle" w="med" len="med"/>
          </a:ln>
        </p:spPr>
        <p:style>
          <a:lnRef idx="3">
            <a:schemeClr val="dk1"/>
          </a:lnRef>
          <a:fillRef idx="0">
            <a:schemeClr val="dk1"/>
          </a:fillRef>
          <a:effectRef idx="2">
            <a:schemeClr val="dk1"/>
          </a:effectRef>
          <a:fontRef idx="minor">
            <a:schemeClr val="tx1"/>
          </a:fontRef>
        </p:style>
      </p:cxnSp>
      <p:sp>
        <p:nvSpPr>
          <p:cNvPr id="27" name="ZoneTexte 16"/>
          <p:cNvSpPr txBox="1"/>
          <p:nvPr/>
        </p:nvSpPr>
        <p:spPr>
          <a:xfrm>
            <a:off x="-32315" y="2692605"/>
            <a:ext cx="1063352" cy="430887"/>
          </a:xfrm>
          <a:prstGeom prst="rect">
            <a:avLst/>
          </a:prstGeom>
          <a:noFill/>
        </p:spPr>
        <p:txBody>
          <a:bodyPr wrap="square" rtlCol="0">
            <a:spAutoFit/>
          </a:bodyPr>
          <a:lstStyle/>
          <a:p>
            <a:pPr algn="ctr"/>
            <a:r>
              <a:rPr lang="fr-FR" sz="1100" b="1"/>
              <a:t>Centre de Recherche</a:t>
            </a:r>
          </a:p>
        </p:txBody>
      </p:sp>
    </p:spTree>
    <p:extLst>
      <p:ext uri="{BB962C8B-B14F-4D97-AF65-F5344CB8AC3E}">
        <p14:creationId xmlns:p14="http://schemas.microsoft.com/office/powerpoint/2010/main" val="1873450169"/>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YSAGE_CENTRE_RECHERCH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Affichage à l'écran (4:3)</PresentationFormat>
  <Slides>2</Slides>
  <Notes>0</Notes>
  <HiddenSlides>0</HiddenSlides>
  <ScaleCrop>false</ScaleCrop>
  <HeadingPairs>
    <vt:vector size="4" baseType="variant">
      <vt:variant>
        <vt:lpstr>Thème</vt:lpstr>
      </vt:variant>
      <vt:variant>
        <vt:i4>2</vt:i4>
      </vt:variant>
      <vt:variant>
        <vt:lpstr>Titres des diapositives</vt:lpstr>
      </vt:variant>
      <vt:variant>
        <vt:i4>2</vt:i4>
      </vt:variant>
    </vt:vector>
  </HeadingPairs>
  <TitlesOfParts>
    <vt:vector size="4" baseType="lpstr">
      <vt:lpstr>Default Theme</vt:lpstr>
      <vt:lpstr>PAYSAGE_CENTRE_RECHERCHE</vt:lpstr>
      <vt:lpstr>Séminaire de Recherche Jeudi 7 Décembre 2017 / 10H00 - 12H00  Ecully  (Salle Relais &amp; Châteaux, 2e Etage, Bâtiment Pédagogique)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Séminaire de Recherche Jeudi 7 Décembre 2017 / 10H00 - 12H00  Ecully  (Salle Relais &amp; Châteaux, 2e Etage, Bâtiment Pédagogique) </dc:title>
  <cp:revision>2</cp:revision>
  <dcterms:modified xsi:type="dcterms:W3CDTF">2017-11-18T14:53:30Z</dcterms:modified>
</cp:coreProperties>
</file>